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371" r:id="rId2"/>
    <p:sldId id="306" r:id="rId3"/>
    <p:sldId id="471" r:id="rId4"/>
    <p:sldId id="504" r:id="rId5"/>
    <p:sldId id="518" r:id="rId6"/>
    <p:sldId id="519" r:id="rId7"/>
    <p:sldId id="520" r:id="rId8"/>
    <p:sldId id="506" r:id="rId9"/>
    <p:sldId id="521" r:id="rId10"/>
    <p:sldId id="522" r:id="rId11"/>
    <p:sldId id="523" r:id="rId12"/>
    <p:sldId id="524" r:id="rId13"/>
    <p:sldId id="525" r:id="rId14"/>
    <p:sldId id="526" r:id="rId15"/>
    <p:sldId id="527" r:id="rId16"/>
    <p:sldId id="514" r:id="rId17"/>
    <p:sldId id="515" r:id="rId18"/>
    <p:sldId id="516" r:id="rId19"/>
  </p:sldIdLst>
  <p:sldSz cx="9144000" cy="5715000" type="screen16x1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443" userDrawn="1">
          <p15:clr>
            <a:srgbClr val="A4A3A4"/>
          </p15:clr>
        </p15:guide>
        <p15:guide id="3" orient="horz" pos="3274" userDrawn="1">
          <p15:clr>
            <a:srgbClr val="A4A3A4"/>
          </p15:clr>
        </p15:guide>
        <p15:guide id="11" pos="317" userDrawn="1">
          <p15:clr>
            <a:srgbClr val="A4A3A4"/>
          </p15:clr>
        </p15:guide>
        <p15:guide id="12" orient="horz" pos="575" userDrawn="1">
          <p15:clr>
            <a:srgbClr val="A4A3A4"/>
          </p15:clr>
        </p15:guide>
        <p15:guide id="13" orient="horz" pos="303" userDrawn="1">
          <p15:clr>
            <a:srgbClr val="A4A3A4"/>
          </p15:clr>
        </p15:guide>
        <p15:guide id="14" pos="2880" userDrawn="1">
          <p15:clr>
            <a:srgbClr val="A4A3A4"/>
          </p15:clr>
        </p15:guide>
        <p15:guide id="15" pos="3039" userDrawn="1">
          <p15:clr>
            <a:srgbClr val="A4A3A4"/>
          </p15:clr>
        </p15:guide>
        <p15:guide id="16" orient="horz" pos="961" userDrawn="1">
          <p15:clr>
            <a:srgbClr val="A4A3A4"/>
          </p15:clr>
        </p15:guide>
        <p15:guide id="17" pos="2744" userDrawn="1">
          <p15:clr>
            <a:srgbClr val="A4A3A4"/>
          </p15:clr>
        </p15:guide>
        <p15:guide id="18" pos="544" userDrawn="1">
          <p15:clr>
            <a:srgbClr val="A4A3A4"/>
          </p15:clr>
        </p15:guide>
        <p15:guide id="21" orient="horz" pos="3138" userDrawn="1">
          <p15:clr>
            <a:srgbClr val="A4A3A4"/>
          </p15:clr>
        </p15:guide>
        <p15:guide id="22" orient="horz" pos="3025" userDrawn="1">
          <p15:clr>
            <a:srgbClr val="A4A3A4"/>
          </p15:clr>
        </p15:guide>
        <p15:guide id="23" pos="1927" userDrawn="1">
          <p15:clr>
            <a:srgbClr val="A4A3A4"/>
          </p15:clr>
        </p15:guide>
        <p15:guide id="24" pos="16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5584B"/>
    <a:srgbClr val="68529F"/>
    <a:srgbClr val="99C652"/>
    <a:srgbClr val="0197A7"/>
    <a:srgbClr val="FFD767"/>
    <a:srgbClr val="5AB5A3"/>
    <a:srgbClr val="F0E0B5"/>
    <a:srgbClr val="E1CA8C"/>
    <a:srgbClr val="DFA63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DCC81-26AB-4090-9526-59E020F47573}" v="170" dt="2021-05-05T19:11:14.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97" autoAdjust="0"/>
    <p:restoredTop sz="90762" autoAdjust="0"/>
  </p:normalViewPr>
  <p:slideViewPr>
    <p:cSldViewPr snapToGrid="0" snapToObjects="1" showGuides="1">
      <p:cViewPr varScale="1">
        <p:scale>
          <a:sx n="94" d="100"/>
          <a:sy n="94" d="100"/>
        </p:scale>
        <p:origin x="1212" y="90"/>
      </p:cViewPr>
      <p:guideLst>
        <p:guide pos="5443"/>
        <p:guide orient="horz" pos="3274"/>
        <p:guide pos="317"/>
        <p:guide orient="horz" pos="575"/>
        <p:guide orient="horz" pos="303"/>
        <p:guide pos="2880"/>
        <p:guide pos="3039"/>
        <p:guide orient="horz" pos="961"/>
        <p:guide pos="2744"/>
        <p:guide pos="544"/>
        <p:guide orient="horz" pos="3138"/>
        <p:guide orient="horz" pos="3025"/>
        <p:guide pos="1927"/>
        <p:guide pos="16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F634F5-5747-4076-9A4E-2AE7EC1F0DB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s-PE"/>
        </a:p>
      </dgm:t>
    </dgm:pt>
    <dgm:pt modelId="{204B444C-5969-4D27-89B7-B4B52A57403A}">
      <dgm:prSet phldrT="[Texto]" custT="1"/>
      <dgm:spPr>
        <a:solidFill>
          <a:schemeClr val="accent4">
            <a:lumMod val="20000"/>
            <a:lumOff val="80000"/>
          </a:schemeClr>
        </a:solidFill>
      </dgm:spPr>
      <dgm:t>
        <a:bodyPr/>
        <a:lstStyle/>
        <a:p>
          <a:r>
            <a:rPr lang="es-PE" sz="1600" b="1" dirty="0">
              <a:solidFill>
                <a:schemeClr val="tx1"/>
              </a:solidFill>
            </a:rPr>
            <a:t>¿Qué implica</a:t>
          </a:r>
          <a:br>
            <a:rPr lang="es-PE" sz="1600" b="1" dirty="0">
              <a:solidFill>
                <a:schemeClr val="tx1"/>
              </a:solidFill>
            </a:rPr>
          </a:br>
          <a:r>
            <a:rPr lang="es-PE" sz="1600" b="1" dirty="0">
              <a:solidFill>
                <a:schemeClr val="tx1"/>
              </a:solidFill>
            </a:rPr>
            <a:t>ser </a:t>
          </a:r>
          <a:r>
            <a:rPr lang="es-PE" sz="1600" b="1" dirty="0">
              <a:solidFill>
                <a:schemeClr val="tx1"/>
              </a:solidFill>
              <a:latin typeface="Calibri"/>
            </a:rPr>
            <a:t>líder</a:t>
          </a:r>
          <a:r>
            <a:rPr lang="es-PE" sz="1600" b="1" dirty="0">
              <a:solidFill>
                <a:schemeClr val="tx1"/>
              </a:solidFill>
            </a:rPr>
            <a:t>?</a:t>
          </a:r>
        </a:p>
      </dgm:t>
    </dgm:pt>
    <dgm:pt modelId="{D39B176F-E48F-4697-9A66-5ABBAF9AA699}" type="parTrans" cxnId="{458DF9B3-A7FC-4666-B5CD-E61495DE7990}">
      <dgm:prSet/>
      <dgm:spPr/>
      <dgm:t>
        <a:bodyPr/>
        <a:lstStyle/>
        <a:p>
          <a:endParaRPr lang="es-PE" sz="1600" b="1">
            <a:solidFill>
              <a:schemeClr val="tx1"/>
            </a:solidFill>
          </a:endParaRPr>
        </a:p>
      </dgm:t>
    </dgm:pt>
    <dgm:pt modelId="{AB312237-BC0B-469C-BA4A-4358FE017BB3}" type="sibTrans" cxnId="{458DF9B3-A7FC-4666-B5CD-E61495DE7990}">
      <dgm:prSet/>
      <dgm:spPr/>
      <dgm:t>
        <a:bodyPr/>
        <a:lstStyle/>
        <a:p>
          <a:endParaRPr lang="es-PE" sz="1600" b="1">
            <a:solidFill>
              <a:schemeClr val="tx1"/>
            </a:solidFill>
          </a:endParaRPr>
        </a:p>
      </dgm:t>
    </dgm:pt>
    <dgm:pt modelId="{09E00723-F18A-42CE-AB4C-56C8ADCD9512}">
      <dgm:prSet phldrT="[Texto]" custT="1"/>
      <dgm:spPr>
        <a:solidFill>
          <a:srgbClr val="68529F"/>
        </a:solidFill>
        <a:ln>
          <a:noFill/>
        </a:ln>
      </dgm:spPr>
      <dgm:t>
        <a:bodyPr/>
        <a:lstStyle/>
        <a:p>
          <a:pPr>
            <a:lnSpc>
              <a:spcPct val="100000"/>
            </a:lnSpc>
          </a:pPr>
          <a:r>
            <a:rPr lang="es-PE" sz="1200" b="1" dirty="0">
              <a:solidFill>
                <a:schemeClr val="bg1"/>
              </a:solidFill>
            </a:rPr>
            <a:t>Estar a la disposición del equipo.</a:t>
          </a:r>
        </a:p>
      </dgm:t>
    </dgm:pt>
    <dgm:pt modelId="{A2E9D022-89A4-4D97-80FB-302EAAA53040}" type="parTrans" cxnId="{61D99872-7F94-4A40-A13D-B519C2E1C906}">
      <dgm:prSet/>
      <dgm:spPr/>
      <dgm:t>
        <a:bodyPr/>
        <a:lstStyle/>
        <a:p>
          <a:endParaRPr lang="es-PE" sz="1600" b="1">
            <a:solidFill>
              <a:schemeClr val="tx1"/>
            </a:solidFill>
          </a:endParaRPr>
        </a:p>
      </dgm:t>
    </dgm:pt>
    <dgm:pt modelId="{86EECA92-81B1-4E8F-A094-1097DFFCA028}" type="sibTrans" cxnId="{61D99872-7F94-4A40-A13D-B519C2E1C906}">
      <dgm:prSet/>
      <dgm:spPr/>
      <dgm:t>
        <a:bodyPr/>
        <a:lstStyle/>
        <a:p>
          <a:endParaRPr lang="es-PE" sz="1600" b="1">
            <a:solidFill>
              <a:schemeClr val="tx1"/>
            </a:solidFill>
          </a:endParaRPr>
        </a:p>
      </dgm:t>
    </dgm:pt>
    <dgm:pt modelId="{2E4F2B1E-CF4A-477B-B664-67A57ABC0E0C}">
      <dgm:prSet phldrT="[Texto]" custT="1"/>
      <dgm:spPr>
        <a:solidFill>
          <a:srgbClr val="68529F"/>
        </a:solidFill>
        <a:ln>
          <a:noFill/>
        </a:ln>
      </dgm:spPr>
      <dgm:t>
        <a:bodyPr/>
        <a:lstStyle/>
        <a:p>
          <a:pPr>
            <a:lnSpc>
              <a:spcPct val="100000"/>
            </a:lnSpc>
          </a:pPr>
          <a:r>
            <a:rPr lang="es-PE" sz="1200" b="1" dirty="0">
              <a:solidFill>
                <a:schemeClr val="bg1"/>
              </a:solidFill>
            </a:rPr>
            <a:t>Pensamiento enfocado</a:t>
          </a:r>
          <a:br>
            <a:rPr lang="es-PE" sz="1200" b="1" dirty="0">
              <a:solidFill>
                <a:schemeClr val="bg1"/>
              </a:solidFill>
            </a:rPr>
          </a:br>
          <a:r>
            <a:rPr lang="es-PE" sz="1200" b="1" dirty="0">
              <a:solidFill>
                <a:schemeClr val="bg1"/>
              </a:solidFill>
            </a:rPr>
            <a:t>en resultados y</a:t>
          </a:r>
          <a:br>
            <a:rPr lang="es-PE" sz="1200" b="1" dirty="0">
              <a:solidFill>
                <a:schemeClr val="bg1"/>
              </a:solidFill>
            </a:rPr>
          </a:br>
          <a:r>
            <a:rPr lang="es-PE" sz="1200" b="1" dirty="0">
              <a:solidFill>
                <a:schemeClr val="bg1"/>
              </a:solidFill>
            </a:rPr>
            <a:t>personas.</a:t>
          </a:r>
        </a:p>
      </dgm:t>
    </dgm:pt>
    <dgm:pt modelId="{D3EC3DBC-B35E-4A5C-8CA6-1130A7820477}" type="parTrans" cxnId="{89F716D5-E3E3-4BEA-A19F-4EF61F35EA0C}">
      <dgm:prSet/>
      <dgm:spPr/>
      <dgm:t>
        <a:bodyPr/>
        <a:lstStyle/>
        <a:p>
          <a:endParaRPr lang="es-PE" sz="1600" b="1">
            <a:solidFill>
              <a:schemeClr val="tx1"/>
            </a:solidFill>
          </a:endParaRPr>
        </a:p>
      </dgm:t>
    </dgm:pt>
    <dgm:pt modelId="{7A2A562B-1E63-43A4-9DC1-EF2A5683A731}" type="sibTrans" cxnId="{89F716D5-E3E3-4BEA-A19F-4EF61F35EA0C}">
      <dgm:prSet/>
      <dgm:spPr/>
      <dgm:t>
        <a:bodyPr/>
        <a:lstStyle/>
        <a:p>
          <a:endParaRPr lang="es-PE" sz="1600" b="1">
            <a:solidFill>
              <a:schemeClr val="tx1"/>
            </a:solidFill>
          </a:endParaRPr>
        </a:p>
      </dgm:t>
    </dgm:pt>
    <dgm:pt modelId="{B580B976-855B-4451-9967-A24B9C8DC50C}">
      <dgm:prSet phldrT="[Texto]" custT="1"/>
      <dgm:spPr>
        <a:solidFill>
          <a:schemeClr val="accent4">
            <a:lumMod val="20000"/>
            <a:lumOff val="80000"/>
          </a:schemeClr>
        </a:solidFill>
      </dgm:spPr>
      <dgm:t>
        <a:bodyPr/>
        <a:lstStyle/>
        <a:p>
          <a:r>
            <a:rPr lang="es-PE" sz="1600" b="1" dirty="0">
              <a:solidFill>
                <a:schemeClr val="tx1"/>
              </a:solidFill>
            </a:rPr>
            <a:t>Características de</a:t>
          </a:r>
          <a:br>
            <a:rPr lang="es-PE" sz="1600" b="1" dirty="0">
              <a:solidFill>
                <a:schemeClr val="tx1"/>
              </a:solidFill>
            </a:rPr>
          </a:br>
          <a:r>
            <a:rPr lang="es-PE" sz="1600" b="1" dirty="0">
              <a:solidFill>
                <a:schemeClr val="tx1"/>
              </a:solidFill>
            </a:rPr>
            <a:t>un buen líder</a:t>
          </a:r>
        </a:p>
      </dgm:t>
    </dgm:pt>
    <dgm:pt modelId="{2B076482-E390-4BC7-85BC-E45A57C332BB}" type="parTrans" cxnId="{413A9E05-AC0D-49F3-9664-8ECF3D523A88}">
      <dgm:prSet/>
      <dgm:spPr/>
      <dgm:t>
        <a:bodyPr/>
        <a:lstStyle/>
        <a:p>
          <a:endParaRPr lang="es-PE" sz="1600" b="1">
            <a:solidFill>
              <a:schemeClr val="tx1"/>
            </a:solidFill>
          </a:endParaRPr>
        </a:p>
      </dgm:t>
    </dgm:pt>
    <dgm:pt modelId="{8EDBA5C4-A5AE-4798-ACE3-25CA89812DB2}" type="sibTrans" cxnId="{413A9E05-AC0D-49F3-9664-8ECF3D523A88}">
      <dgm:prSet/>
      <dgm:spPr/>
      <dgm:t>
        <a:bodyPr/>
        <a:lstStyle/>
        <a:p>
          <a:endParaRPr lang="es-PE" sz="1600" b="1">
            <a:solidFill>
              <a:schemeClr val="tx1"/>
            </a:solidFill>
          </a:endParaRPr>
        </a:p>
      </dgm:t>
    </dgm:pt>
    <dgm:pt modelId="{A3837638-07B8-456C-B83A-6EFF7BB64ED7}">
      <dgm:prSet phldrT="[Texto]" custT="1"/>
      <dgm:spPr>
        <a:solidFill>
          <a:srgbClr val="68529F"/>
        </a:solidFill>
        <a:ln>
          <a:noFill/>
        </a:ln>
      </dgm:spPr>
      <dgm:t>
        <a:bodyPr/>
        <a:lstStyle/>
        <a:p>
          <a:pPr>
            <a:lnSpc>
              <a:spcPct val="100000"/>
            </a:lnSpc>
          </a:pPr>
          <a:r>
            <a:rPr lang="es-PE" sz="1200" b="1" dirty="0">
              <a:solidFill>
                <a:schemeClr val="bg1"/>
              </a:solidFill>
            </a:rPr>
            <a:t>APOYA</a:t>
          </a:r>
        </a:p>
      </dgm:t>
    </dgm:pt>
    <dgm:pt modelId="{BEC02004-3C42-441E-A344-CAC081CE588E}" type="parTrans" cxnId="{891ABB9F-CB51-4BF2-ABEE-1FC5B4864DDA}">
      <dgm:prSet/>
      <dgm:spPr/>
      <dgm:t>
        <a:bodyPr/>
        <a:lstStyle/>
        <a:p>
          <a:endParaRPr lang="es-PE" sz="1600" b="1">
            <a:solidFill>
              <a:schemeClr val="tx1"/>
            </a:solidFill>
          </a:endParaRPr>
        </a:p>
      </dgm:t>
    </dgm:pt>
    <dgm:pt modelId="{B2780AAF-6188-41BC-8058-73205713258B}" type="sibTrans" cxnId="{891ABB9F-CB51-4BF2-ABEE-1FC5B4864DDA}">
      <dgm:prSet/>
      <dgm:spPr/>
      <dgm:t>
        <a:bodyPr/>
        <a:lstStyle/>
        <a:p>
          <a:endParaRPr lang="es-PE" sz="1600" b="1">
            <a:solidFill>
              <a:schemeClr val="tx1"/>
            </a:solidFill>
          </a:endParaRPr>
        </a:p>
      </dgm:t>
    </dgm:pt>
    <dgm:pt modelId="{CEB75A15-C4AE-48C8-B01F-A7B62938C1B8}">
      <dgm:prSet phldrT="[Texto]" custT="1"/>
      <dgm:spPr>
        <a:solidFill>
          <a:srgbClr val="68529F"/>
        </a:solidFill>
        <a:ln>
          <a:noFill/>
        </a:ln>
      </dgm:spPr>
      <dgm:t>
        <a:bodyPr/>
        <a:lstStyle/>
        <a:p>
          <a:pPr>
            <a:lnSpc>
              <a:spcPct val="100000"/>
            </a:lnSpc>
          </a:pPr>
          <a:r>
            <a:rPr lang="es-PE" sz="1200" b="1" dirty="0">
              <a:solidFill>
                <a:schemeClr val="bg1"/>
              </a:solidFill>
            </a:rPr>
            <a:t>DELEGA</a:t>
          </a:r>
        </a:p>
      </dgm:t>
    </dgm:pt>
    <dgm:pt modelId="{ABB3EB52-A62B-4768-BF2C-B828AF6A6F6A}" type="parTrans" cxnId="{80B6D1AD-94EE-475A-9A16-B3532E7756AF}">
      <dgm:prSet/>
      <dgm:spPr/>
      <dgm:t>
        <a:bodyPr/>
        <a:lstStyle/>
        <a:p>
          <a:endParaRPr lang="es-PE" sz="1600" b="1">
            <a:solidFill>
              <a:schemeClr val="tx1"/>
            </a:solidFill>
          </a:endParaRPr>
        </a:p>
      </dgm:t>
    </dgm:pt>
    <dgm:pt modelId="{E7BB1895-2705-4015-AC2F-7E8D7771158F}" type="sibTrans" cxnId="{80B6D1AD-94EE-475A-9A16-B3532E7756AF}">
      <dgm:prSet/>
      <dgm:spPr/>
      <dgm:t>
        <a:bodyPr/>
        <a:lstStyle/>
        <a:p>
          <a:endParaRPr lang="es-PE" sz="1600" b="1">
            <a:solidFill>
              <a:schemeClr val="tx1"/>
            </a:solidFill>
          </a:endParaRPr>
        </a:p>
      </dgm:t>
    </dgm:pt>
    <dgm:pt modelId="{70440B6E-4383-46F5-8049-D7CD30056FDE}">
      <dgm:prSet phldrT="[Texto]" custT="1"/>
      <dgm:spPr>
        <a:solidFill>
          <a:schemeClr val="accent4">
            <a:lumMod val="20000"/>
            <a:lumOff val="80000"/>
          </a:schemeClr>
        </a:solidFill>
      </dgm:spPr>
      <dgm:t>
        <a:bodyPr/>
        <a:lstStyle/>
        <a:p>
          <a:r>
            <a:rPr lang="es-PE" sz="1600" b="1" dirty="0">
              <a:solidFill>
                <a:schemeClr val="tx1"/>
              </a:solidFill>
            </a:rPr>
            <a:t>Liderazgo</a:t>
          </a:r>
          <a:br>
            <a:rPr lang="es-PE" sz="1600" b="1" dirty="0">
              <a:solidFill>
                <a:schemeClr val="tx1"/>
              </a:solidFill>
            </a:rPr>
          </a:br>
          <a:r>
            <a:rPr lang="es-PE" sz="1600" b="1" dirty="0">
              <a:solidFill>
                <a:schemeClr val="tx1"/>
              </a:solidFill>
            </a:rPr>
            <a:t>empresarial</a:t>
          </a:r>
        </a:p>
      </dgm:t>
    </dgm:pt>
    <dgm:pt modelId="{6170FE9B-9727-47B3-9C51-AE46E1E3D5BA}" type="parTrans" cxnId="{4F21CF5E-87D6-42EA-A5D3-76DCE7A3FDA7}">
      <dgm:prSet/>
      <dgm:spPr/>
      <dgm:t>
        <a:bodyPr/>
        <a:lstStyle/>
        <a:p>
          <a:endParaRPr lang="es-PE" sz="1600" b="1">
            <a:solidFill>
              <a:schemeClr val="tx1"/>
            </a:solidFill>
          </a:endParaRPr>
        </a:p>
      </dgm:t>
    </dgm:pt>
    <dgm:pt modelId="{B1C88C61-4A2E-4C9E-9F42-D377632DCCAB}" type="sibTrans" cxnId="{4F21CF5E-87D6-42EA-A5D3-76DCE7A3FDA7}">
      <dgm:prSet/>
      <dgm:spPr/>
      <dgm:t>
        <a:bodyPr/>
        <a:lstStyle/>
        <a:p>
          <a:endParaRPr lang="es-PE" sz="1600" b="1">
            <a:solidFill>
              <a:schemeClr val="tx1"/>
            </a:solidFill>
          </a:endParaRPr>
        </a:p>
      </dgm:t>
    </dgm:pt>
    <dgm:pt modelId="{5DE17E49-0811-4CE8-A790-D0E4B4E25022}">
      <dgm:prSet phldrT="[Texto]" custT="1"/>
      <dgm:spPr>
        <a:solidFill>
          <a:srgbClr val="68529F"/>
        </a:solidFill>
        <a:ln>
          <a:noFill/>
        </a:ln>
      </dgm:spPr>
      <dgm:t>
        <a:bodyPr/>
        <a:lstStyle/>
        <a:p>
          <a:pPr>
            <a:lnSpc>
              <a:spcPct val="100000"/>
            </a:lnSpc>
          </a:pPr>
          <a:r>
            <a:rPr lang="es-PE" sz="1200" b="1" dirty="0">
              <a:solidFill>
                <a:schemeClr val="bg1"/>
              </a:solidFill>
            </a:rPr>
            <a:t>Visión del futuro</a:t>
          </a:r>
        </a:p>
      </dgm:t>
    </dgm:pt>
    <dgm:pt modelId="{85E9607A-2723-44EB-9F2D-A43960781548}" type="parTrans" cxnId="{EBF03103-6B1B-4741-AFFB-456AA4EFBE10}">
      <dgm:prSet/>
      <dgm:spPr/>
      <dgm:t>
        <a:bodyPr/>
        <a:lstStyle/>
        <a:p>
          <a:endParaRPr lang="es-PE" sz="1600" b="1">
            <a:solidFill>
              <a:schemeClr val="tx1"/>
            </a:solidFill>
          </a:endParaRPr>
        </a:p>
      </dgm:t>
    </dgm:pt>
    <dgm:pt modelId="{E6B066CD-28FF-4684-A7B2-8B6ACE2A4961}" type="sibTrans" cxnId="{EBF03103-6B1B-4741-AFFB-456AA4EFBE10}">
      <dgm:prSet/>
      <dgm:spPr/>
      <dgm:t>
        <a:bodyPr/>
        <a:lstStyle/>
        <a:p>
          <a:endParaRPr lang="es-PE" sz="1600" b="1">
            <a:solidFill>
              <a:schemeClr val="tx1"/>
            </a:solidFill>
          </a:endParaRPr>
        </a:p>
      </dgm:t>
    </dgm:pt>
    <dgm:pt modelId="{7ED71D00-280B-4D9F-BF1D-D4B8DAC8F99D}">
      <dgm:prSet phldrT="[Texto]" custT="1"/>
      <dgm:spPr>
        <a:solidFill>
          <a:srgbClr val="68529F"/>
        </a:solidFill>
        <a:ln>
          <a:noFill/>
        </a:ln>
      </dgm:spPr>
      <dgm:t>
        <a:bodyPr/>
        <a:lstStyle/>
        <a:p>
          <a:pPr>
            <a:lnSpc>
              <a:spcPct val="100000"/>
            </a:lnSpc>
          </a:pPr>
          <a:r>
            <a:rPr lang="es-PE" sz="1200" b="1" dirty="0">
              <a:solidFill>
                <a:schemeClr val="bg1"/>
              </a:solidFill>
            </a:rPr>
            <a:t>Capacidad de toma</a:t>
          </a:r>
          <a:br>
            <a:rPr lang="es-PE" sz="1200" b="1" dirty="0">
              <a:solidFill>
                <a:schemeClr val="bg1"/>
              </a:solidFill>
            </a:rPr>
          </a:br>
          <a:r>
            <a:rPr lang="es-PE" sz="1200" b="1" dirty="0">
              <a:solidFill>
                <a:schemeClr val="bg1"/>
              </a:solidFill>
            </a:rPr>
            <a:t>de decisiones</a:t>
          </a:r>
        </a:p>
      </dgm:t>
    </dgm:pt>
    <dgm:pt modelId="{D3B422B7-377C-441A-960B-25D46010A5B7}" type="parTrans" cxnId="{66DA1545-F232-44C4-80B7-84A441EA2144}">
      <dgm:prSet/>
      <dgm:spPr/>
      <dgm:t>
        <a:bodyPr/>
        <a:lstStyle/>
        <a:p>
          <a:endParaRPr lang="es-PE" sz="1600" b="1">
            <a:solidFill>
              <a:schemeClr val="tx1"/>
            </a:solidFill>
          </a:endParaRPr>
        </a:p>
      </dgm:t>
    </dgm:pt>
    <dgm:pt modelId="{DC5871FF-9064-420B-8DD4-EFD4C944C185}" type="sibTrans" cxnId="{66DA1545-F232-44C4-80B7-84A441EA2144}">
      <dgm:prSet/>
      <dgm:spPr/>
      <dgm:t>
        <a:bodyPr/>
        <a:lstStyle/>
        <a:p>
          <a:endParaRPr lang="es-PE" sz="1600" b="1">
            <a:solidFill>
              <a:schemeClr val="tx1"/>
            </a:solidFill>
          </a:endParaRPr>
        </a:p>
      </dgm:t>
    </dgm:pt>
    <dgm:pt modelId="{F4017289-AD37-44BB-9FD6-CB5AD218DEDC}">
      <dgm:prSet custT="1"/>
      <dgm:spPr>
        <a:solidFill>
          <a:srgbClr val="68529F"/>
        </a:solidFill>
        <a:ln>
          <a:noFill/>
        </a:ln>
      </dgm:spPr>
      <dgm:t>
        <a:bodyPr/>
        <a:lstStyle/>
        <a:p>
          <a:pPr>
            <a:lnSpc>
              <a:spcPct val="100000"/>
            </a:lnSpc>
          </a:pPr>
          <a:r>
            <a:rPr lang="es-PE" sz="1200" b="1" dirty="0">
              <a:solidFill>
                <a:schemeClr val="bg1"/>
              </a:solidFill>
            </a:rPr>
            <a:t>Busca siempre el desarrollo de su equipo</a:t>
          </a:r>
        </a:p>
      </dgm:t>
    </dgm:pt>
    <dgm:pt modelId="{45D2F07F-07CF-43F5-B421-2B67AF1A6359}" type="parTrans" cxnId="{BD617B8E-FD61-4A0D-838B-11918E399ACC}">
      <dgm:prSet/>
      <dgm:spPr/>
      <dgm:t>
        <a:bodyPr/>
        <a:lstStyle/>
        <a:p>
          <a:endParaRPr lang="es-PE" sz="1600" b="1">
            <a:solidFill>
              <a:schemeClr val="tx1"/>
            </a:solidFill>
          </a:endParaRPr>
        </a:p>
      </dgm:t>
    </dgm:pt>
    <dgm:pt modelId="{D89B4762-7D91-4B47-AFF3-E104A2DA1BCE}" type="sibTrans" cxnId="{BD617B8E-FD61-4A0D-838B-11918E399ACC}">
      <dgm:prSet/>
      <dgm:spPr/>
      <dgm:t>
        <a:bodyPr/>
        <a:lstStyle/>
        <a:p>
          <a:endParaRPr lang="es-PE" sz="1600" b="1">
            <a:solidFill>
              <a:schemeClr val="tx1"/>
            </a:solidFill>
          </a:endParaRPr>
        </a:p>
      </dgm:t>
    </dgm:pt>
    <dgm:pt modelId="{ED727A81-3772-48E6-A761-1FC330A24931}">
      <dgm:prSet custT="1"/>
      <dgm:spPr>
        <a:solidFill>
          <a:srgbClr val="68529F"/>
        </a:solidFill>
        <a:ln>
          <a:noFill/>
        </a:ln>
      </dgm:spPr>
      <dgm:t>
        <a:bodyPr/>
        <a:lstStyle/>
        <a:p>
          <a:pPr>
            <a:lnSpc>
              <a:spcPct val="100000"/>
            </a:lnSpc>
          </a:pPr>
          <a:r>
            <a:rPr lang="es-PE" sz="1200" b="1" dirty="0">
              <a:solidFill>
                <a:schemeClr val="bg1"/>
              </a:solidFill>
            </a:rPr>
            <a:t>DIRIGE</a:t>
          </a:r>
        </a:p>
      </dgm:t>
    </dgm:pt>
    <dgm:pt modelId="{8259A6B8-94B8-4FB5-9762-AC67514BE0A4}" type="parTrans" cxnId="{050535BD-8DC4-4BCA-9A97-DDA37B6E34D3}">
      <dgm:prSet/>
      <dgm:spPr/>
      <dgm:t>
        <a:bodyPr/>
        <a:lstStyle/>
        <a:p>
          <a:endParaRPr lang="es-PE" sz="1600" b="1">
            <a:solidFill>
              <a:schemeClr val="tx1"/>
            </a:solidFill>
          </a:endParaRPr>
        </a:p>
      </dgm:t>
    </dgm:pt>
    <dgm:pt modelId="{2D2E21E1-F9C2-41A4-AF71-C5AAB473848A}" type="sibTrans" cxnId="{050535BD-8DC4-4BCA-9A97-DDA37B6E34D3}">
      <dgm:prSet/>
      <dgm:spPr/>
      <dgm:t>
        <a:bodyPr/>
        <a:lstStyle/>
        <a:p>
          <a:endParaRPr lang="es-PE" sz="1600" b="1">
            <a:solidFill>
              <a:schemeClr val="tx1"/>
            </a:solidFill>
          </a:endParaRPr>
        </a:p>
      </dgm:t>
    </dgm:pt>
    <dgm:pt modelId="{A1DC3981-0A3B-4341-BB4A-337194A45A80}">
      <dgm:prSet custT="1"/>
      <dgm:spPr>
        <a:solidFill>
          <a:srgbClr val="68529F"/>
        </a:solidFill>
        <a:ln>
          <a:noFill/>
        </a:ln>
      </dgm:spPr>
      <dgm:t>
        <a:bodyPr/>
        <a:lstStyle/>
        <a:p>
          <a:pPr>
            <a:lnSpc>
              <a:spcPct val="100000"/>
            </a:lnSpc>
          </a:pPr>
          <a:r>
            <a:rPr lang="es-PE" sz="1200" b="1" dirty="0">
              <a:solidFill>
                <a:schemeClr val="bg1"/>
              </a:solidFill>
            </a:rPr>
            <a:t>PERSUADE</a:t>
          </a:r>
        </a:p>
      </dgm:t>
    </dgm:pt>
    <dgm:pt modelId="{C1F2ADA1-5B07-4707-8B0E-D6BA98D2EE87}" type="parTrans" cxnId="{392388AF-87CA-4B3F-A4DA-C4205FD03827}">
      <dgm:prSet/>
      <dgm:spPr/>
      <dgm:t>
        <a:bodyPr/>
        <a:lstStyle/>
        <a:p>
          <a:endParaRPr lang="es-PE" sz="1600" b="1">
            <a:solidFill>
              <a:schemeClr val="tx1"/>
            </a:solidFill>
          </a:endParaRPr>
        </a:p>
      </dgm:t>
    </dgm:pt>
    <dgm:pt modelId="{E775FCE7-4F65-4096-8790-C25035A1D371}" type="sibTrans" cxnId="{392388AF-87CA-4B3F-A4DA-C4205FD03827}">
      <dgm:prSet/>
      <dgm:spPr/>
      <dgm:t>
        <a:bodyPr/>
        <a:lstStyle/>
        <a:p>
          <a:endParaRPr lang="es-PE" sz="1600" b="1">
            <a:solidFill>
              <a:schemeClr val="tx1"/>
            </a:solidFill>
          </a:endParaRPr>
        </a:p>
      </dgm:t>
    </dgm:pt>
    <dgm:pt modelId="{4D5F1DBB-A81D-403B-83EE-8B1A7B4148B3}">
      <dgm:prSet custT="1"/>
      <dgm:spPr>
        <a:solidFill>
          <a:srgbClr val="68529F"/>
        </a:solidFill>
        <a:ln>
          <a:noFill/>
        </a:ln>
      </dgm:spPr>
      <dgm:t>
        <a:bodyPr/>
        <a:lstStyle/>
        <a:p>
          <a:pPr>
            <a:lnSpc>
              <a:spcPct val="100000"/>
            </a:lnSpc>
          </a:pPr>
          <a:r>
            <a:rPr lang="es-PE" sz="1200" b="1" i="0" dirty="0">
              <a:solidFill>
                <a:schemeClr val="bg1"/>
              </a:solidFill>
            </a:rPr>
            <a:t>Organización y</a:t>
          </a:r>
          <a:br>
            <a:rPr lang="es-PE" sz="1200" b="1" i="0" dirty="0">
              <a:solidFill>
                <a:schemeClr val="bg1"/>
              </a:solidFill>
            </a:rPr>
          </a:br>
          <a:r>
            <a:rPr lang="es-PE" sz="1200" b="1" i="0" dirty="0">
              <a:solidFill>
                <a:schemeClr val="bg1"/>
              </a:solidFill>
            </a:rPr>
            <a:t>capacidad para</a:t>
          </a:r>
          <a:br>
            <a:rPr lang="es-PE" sz="1200" b="1" i="0" dirty="0">
              <a:solidFill>
                <a:schemeClr val="bg1"/>
              </a:solidFill>
            </a:rPr>
          </a:br>
          <a:r>
            <a:rPr lang="es-PE" sz="1200" b="1" i="0" dirty="0">
              <a:solidFill>
                <a:schemeClr val="bg1"/>
              </a:solidFill>
            </a:rPr>
            <a:t>gestionar los recursos</a:t>
          </a:r>
          <a:endParaRPr lang="es-PE" sz="1200" b="1" dirty="0">
            <a:solidFill>
              <a:schemeClr val="bg1"/>
            </a:solidFill>
          </a:endParaRPr>
        </a:p>
      </dgm:t>
    </dgm:pt>
    <dgm:pt modelId="{74771F11-9363-4353-A772-2DFE7F62B336}" type="parTrans" cxnId="{17B3FA63-89C9-4660-8478-7899F31D5E50}">
      <dgm:prSet/>
      <dgm:spPr/>
      <dgm:t>
        <a:bodyPr/>
        <a:lstStyle/>
        <a:p>
          <a:endParaRPr lang="es-PE" sz="1600" b="1">
            <a:solidFill>
              <a:schemeClr val="tx1"/>
            </a:solidFill>
          </a:endParaRPr>
        </a:p>
      </dgm:t>
    </dgm:pt>
    <dgm:pt modelId="{8542FF2C-40A4-49A9-880E-CB40000C2E96}" type="sibTrans" cxnId="{17B3FA63-89C9-4660-8478-7899F31D5E50}">
      <dgm:prSet/>
      <dgm:spPr/>
      <dgm:t>
        <a:bodyPr/>
        <a:lstStyle/>
        <a:p>
          <a:endParaRPr lang="es-PE" sz="1600" b="1">
            <a:solidFill>
              <a:schemeClr val="tx1"/>
            </a:solidFill>
          </a:endParaRPr>
        </a:p>
      </dgm:t>
    </dgm:pt>
    <dgm:pt modelId="{A55B7770-E775-4612-A80D-D1FFEF5520C8}">
      <dgm:prSet custT="1"/>
      <dgm:spPr>
        <a:solidFill>
          <a:srgbClr val="68529F"/>
        </a:solidFill>
        <a:ln>
          <a:noFill/>
        </a:ln>
      </dgm:spPr>
      <dgm:t>
        <a:bodyPr/>
        <a:lstStyle/>
        <a:p>
          <a:pPr>
            <a:lnSpc>
              <a:spcPct val="100000"/>
            </a:lnSpc>
          </a:pPr>
          <a:r>
            <a:rPr lang="es-PE" sz="1200" b="1" dirty="0">
              <a:solidFill>
                <a:schemeClr val="bg1"/>
              </a:solidFill>
            </a:rPr>
            <a:t>Influenciador</a:t>
          </a:r>
        </a:p>
      </dgm:t>
    </dgm:pt>
    <dgm:pt modelId="{581C06D1-0DB9-4F4A-911B-BAE08E29D59C}" type="parTrans" cxnId="{251FDE96-3286-4599-81C0-360EF6F2388D}">
      <dgm:prSet/>
      <dgm:spPr/>
      <dgm:t>
        <a:bodyPr/>
        <a:lstStyle/>
        <a:p>
          <a:endParaRPr lang="es-PE" sz="1600" b="1">
            <a:solidFill>
              <a:schemeClr val="tx1"/>
            </a:solidFill>
          </a:endParaRPr>
        </a:p>
      </dgm:t>
    </dgm:pt>
    <dgm:pt modelId="{9E647BF2-7199-4F18-B8A9-0FFEE22C9247}" type="sibTrans" cxnId="{251FDE96-3286-4599-81C0-360EF6F2388D}">
      <dgm:prSet/>
      <dgm:spPr/>
      <dgm:t>
        <a:bodyPr/>
        <a:lstStyle/>
        <a:p>
          <a:endParaRPr lang="es-PE" sz="1600" b="1">
            <a:solidFill>
              <a:schemeClr val="tx1"/>
            </a:solidFill>
          </a:endParaRPr>
        </a:p>
      </dgm:t>
    </dgm:pt>
    <dgm:pt modelId="{30F73F32-B6BF-4DAF-9E2F-227E88A4E1B9}" type="pres">
      <dgm:prSet presAssocID="{04F634F5-5747-4076-9A4E-2AE7EC1F0DB3}" presName="theList" presStyleCnt="0">
        <dgm:presLayoutVars>
          <dgm:dir/>
          <dgm:animLvl val="lvl"/>
          <dgm:resizeHandles val="exact"/>
        </dgm:presLayoutVars>
      </dgm:prSet>
      <dgm:spPr/>
      <dgm:t>
        <a:bodyPr/>
        <a:lstStyle/>
        <a:p>
          <a:endParaRPr lang="es-ES"/>
        </a:p>
      </dgm:t>
    </dgm:pt>
    <dgm:pt modelId="{69ADD5BD-82C4-4D9D-ADC8-B993983062EF}" type="pres">
      <dgm:prSet presAssocID="{204B444C-5969-4D27-89B7-B4B52A57403A}" presName="compNode" presStyleCnt="0"/>
      <dgm:spPr/>
    </dgm:pt>
    <dgm:pt modelId="{5E11BA49-3DA8-4BD1-A1A4-D07E91308802}" type="pres">
      <dgm:prSet presAssocID="{204B444C-5969-4D27-89B7-B4B52A57403A}" presName="aNode" presStyleLbl="bgShp" presStyleIdx="0" presStyleCnt="3"/>
      <dgm:spPr/>
      <dgm:t>
        <a:bodyPr/>
        <a:lstStyle/>
        <a:p>
          <a:endParaRPr lang="es-ES"/>
        </a:p>
      </dgm:t>
    </dgm:pt>
    <dgm:pt modelId="{052B02AB-C115-4C84-968B-F863B46E6413}" type="pres">
      <dgm:prSet presAssocID="{204B444C-5969-4D27-89B7-B4B52A57403A}" presName="textNode" presStyleLbl="bgShp" presStyleIdx="0" presStyleCnt="3"/>
      <dgm:spPr/>
      <dgm:t>
        <a:bodyPr/>
        <a:lstStyle/>
        <a:p>
          <a:endParaRPr lang="es-ES"/>
        </a:p>
      </dgm:t>
    </dgm:pt>
    <dgm:pt modelId="{77C2EF26-8324-466A-8C32-8703C1391B30}" type="pres">
      <dgm:prSet presAssocID="{204B444C-5969-4D27-89B7-B4B52A57403A}" presName="compChildNode" presStyleCnt="0"/>
      <dgm:spPr/>
    </dgm:pt>
    <dgm:pt modelId="{EBF334EC-5BB0-41A4-93DF-22CB5E27ECC5}" type="pres">
      <dgm:prSet presAssocID="{204B444C-5969-4D27-89B7-B4B52A57403A}" presName="theInnerList" presStyleCnt="0"/>
      <dgm:spPr/>
    </dgm:pt>
    <dgm:pt modelId="{31AA4F34-25C3-46BF-8BDF-77A0FE94956C}" type="pres">
      <dgm:prSet presAssocID="{09E00723-F18A-42CE-AB4C-56C8ADCD9512}" presName="childNode" presStyleLbl="node1" presStyleIdx="0" presStyleCnt="11">
        <dgm:presLayoutVars>
          <dgm:bulletEnabled val="1"/>
        </dgm:presLayoutVars>
      </dgm:prSet>
      <dgm:spPr/>
      <dgm:t>
        <a:bodyPr/>
        <a:lstStyle/>
        <a:p>
          <a:endParaRPr lang="es-ES"/>
        </a:p>
      </dgm:t>
    </dgm:pt>
    <dgm:pt modelId="{7A11A9F2-5160-4370-9397-E849FB4513A9}" type="pres">
      <dgm:prSet presAssocID="{09E00723-F18A-42CE-AB4C-56C8ADCD9512}" presName="aSpace2" presStyleCnt="0"/>
      <dgm:spPr/>
    </dgm:pt>
    <dgm:pt modelId="{D56694BB-673E-490B-BE1B-52600F63CCE0}" type="pres">
      <dgm:prSet presAssocID="{2E4F2B1E-CF4A-477B-B664-67A57ABC0E0C}" presName="childNode" presStyleLbl="node1" presStyleIdx="1" presStyleCnt="11" custScaleX="113584">
        <dgm:presLayoutVars>
          <dgm:bulletEnabled val="1"/>
        </dgm:presLayoutVars>
      </dgm:prSet>
      <dgm:spPr/>
      <dgm:t>
        <a:bodyPr/>
        <a:lstStyle/>
        <a:p>
          <a:endParaRPr lang="es-ES"/>
        </a:p>
      </dgm:t>
    </dgm:pt>
    <dgm:pt modelId="{A5474383-8E91-4353-AB02-A47BD6487A84}" type="pres">
      <dgm:prSet presAssocID="{2E4F2B1E-CF4A-477B-B664-67A57ABC0E0C}" presName="aSpace2" presStyleCnt="0"/>
      <dgm:spPr/>
    </dgm:pt>
    <dgm:pt modelId="{F6F4CA6E-B11C-421C-840B-E92B0943381B}" type="pres">
      <dgm:prSet presAssocID="{F4017289-AD37-44BB-9FD6-CB5AD218DEDC}" presName="childNode" presStyleLbl="node1" presStyleIdx="2" presStyleCnt="11">
        <dgm:presLayoutVars>
          <dgm:bulletEnabled val="1"/>
        </dgm:presLayoutVars>
      </dgm:prSet>
      <dgm:spPr/>
      <dgm:t>
        <a:bodyPr/>
        <a:lstStyle/>
        <a:p>
          <a:endParaRPr lang="es-ES"/>
        </a:p>
      </dgm:t>
    </dgm:pt>
    <dgm:pt modelId="{696E4222-5E07-4D55-98D2-FEB5517479BF}" type="pres">
      <dgm:prSet presAssocID="{204B444C-5969-4D27-89B7-B4B52A57403A}" presName="aSpace" presStyleCnt="0"/>
      <dgm:spPr/>
    </dgm:pt>
    <dgm:pt modelId="{2733AEEE-1A9F-42C5-859E-6E96E2B0244D}" type="pres">
      <dgm:prSet presAssocID="{B580B976-855B-4451-9967-A24B9C8DC50C}" presName="compNode" presStyleCnt="0"/>
      <dgm:spPr/>
    </dgm:pt>
    <dgm:pt modelId="{FE0945A8-6A39-481A-80E9-63FE552B50DC}" type="pres">
      <dgm:prSet presAssocID="{B580B976-855B-4451-9967-A24B9C8DC50C}" presName="aNode" presStyleLbl="bgShp" presStyleIdx="1" presStyleCnt="3"/>
      <dgm:spPr/>
      <dgm:t>
        <a:bodyPr/>
        <a:lstStyle/>
        <a:p>
          <a:endParaRPr lang="es-ES"/>
        </a:p>
      </dgm:t>
    </dgm:pt>
    <dgm:pt modelId="{2A26EA6D-FDFA-4EDA-889A-4B98DAA71DCB}" type="pres">
      <dgm:prSet presAssocID="{B580B976-855B-4451-9967-A24B9C8DC50C}" presName="textNode" presStyleLbl="bgShp" presStyleIdx="1" presStyleCnt="3"/>
      <dgm:spPr/>
      <dgm:t>
        <a:bodyPr/>
        <a:lstStyle/>
        <a:p>
          <a:endParaRPr lang="es-ES"/>
        </a:p>
      </dgm:t>
    </dgm:pt>
    <dgm:pt modelId="{1D7104F0-1876-4B67-8B30-3A0CE450409A}" type="pres">
      <dgm:prSet presAssocID="{B580B976-855B-4451-9967-A24B9C8DC50C}" presName="compChildNode" presStyleCnt="0"/>
      <dgm:spPr/>
    </dgm:pt>
    <dgm:pt modelId="{F7A3F8A8-88BC-4363-9014-17AF67A91DB2}" type="pres">
      <dgm:prSet presAssocID="{B580B976-855B-4451-9967-A24B9C8DC50C}" presName="theInnerList" presStyleCnt="0"/>
      <dgm:spPr/>
    </dgm:pt>
    <dgm:pt modelId="{D0ECA949-3A6E-4553-917A-48A5F49672E3}" type="pres">
      <dgm:prSet presAssocID="{A3837638-07B8-456C-B83A-6EFF7BB64ED7}" presName="childNode" presStyleLbl="node1" presStyleIdx="3" presStyleCnt="11">
        <dgm:presLayoutVars>
          <dgm:bulletEnabled val="1"/>
        </dgm:presLayoutVars>
      </dgm:prSet>
      <dgm:spPr/>
      <dgm:t>
        <a:bodyPr/>
        <a:lstStyle/>
        <a:p>
          <a:endParaRPr lang="es-ES"/>
        </a:p>
      </dgm:t>
    </dgm:pt>
    <dgm:pt modelId="{E1E1919E-056B-4DFC-B627-FE800A746292}" type="pres">
      <dgm:prSet presAssocID="{A3837638-07B8-456C-B83A-6EFF7BB64ED7}" presName="aSpace2" presStyleCnt="0"/>
      <dgm:spPr/>
    </dgm:pt>
    <dgm:pt modelId="{CF851BCC-2E4E-4320-B687-A00FF2D97EA9}" type="pres">
      <dgm:prSet presAssocID="{CEB75A15-C4AE-48C8-B01F-A7B62938C1B8}" presName="childNode" presStyleLbl="node1" presStyleIdx="4" presStyleCnt="11">
        <dgm:presLayoutVars>
          <dgm:bulletEnabled val="1"/>
        </dgm:presLayoutVars>
      </dgm:prSet>
      <dgm:spPr/>
      <dgm:t>
        <a:bodyPr/>
        <a:lstStyle/>
        <a:p>
          <a:endParaRPr lang="es-ES"/>
        </a:p>
      </dgm:t>
    </dgm:pt>
    <dgm:pt modelId="{F35C3C5D-52BA-4BB8-B476-A829F8A56BFD}" type="pres">
      <dgm:prSet presAssocID="{CEB75A15-C4AE-48C8-B01F-A7B62938C1B8}" presName="aSpace2" presStyleCnt="0"/>
      <dgm:spPr/>
    </dgm:pt>
    <dgm:pt modelId="{2245421C-75F2-4E80-930C-B3E6B2C4F1CA}" type="pres">
      <dgm:prSet presAssocID="{ED727A81-3772-48E6-A761-1FC330A24931}" presName="childNode" presStyleLbl="node1" presStyleIdx="5" presStyleCnt="11">
        <dgm:presLayoutVars>
          <dgm:bulletEnabled val="1"/>
        </dgm:presLayoutVars>
      </dgm:prSet>
      <dgm:spPr/>
      <dgm:t>
        <a:bodyPr/>
        <a:lstStyle/>
        <a:p>
          <a:endParaRPr lang="es-ES"/>
        </a:p>
      </dgm:t>
    </dgm:pt>
    <dgm:pt modelId="{3FAD2A23-749E-438F-AC3C-AE5AC979ABA9}" type="pres">
      <dgm:prSet presAssocID="{ED727A81-3772-48E6-A761-1FC330A24931}" presName="aSpace2" presStyleCnt="0"/>
      <dgm:spPr/>
    </dgm:pt>
    <dgm:pt modelId="{B581858F-E3FD-4761-962D-22E88D4E75B8}" type="pres">
      <dgm:prSet presAssocID="{A1DC3981-0A3B-4341-BB4A-337194A45A80}" presName="childNode" presStyleLbl="node1" presStyleIdx="6" presStyleCnt="11">
        <dgm:presLayoutVars>
          <dgm:bulletEnabled val="1"/>
        </dgm:presLayoutVars>
      </dgm:prSet>
      <dgm:spPr/>
      <dgm:t>
        <a:bodyPr/>
        <a:lstStyle/>
        <a:p>
          <a:endParaRPr lang="es-ES"/>
        </a:p>
      </dgm:t>
    </dgm:pt>
    <dgm:pt modelId="{1AD97F33-28C4-46F9-83A3-4D6BEB6AD197}" type="pres">
      <dgm:prSet presAssocID="{B580B976-855B-4451-9967-A24B9C8DC50C}" presName="aSpace" presStyleCnt="0"/>
      <dgm:spPr/>
    </dgm:pt>
    <dgm:pt modelId="{B8C1FB7B-979D-4D07-AA87-D776C4E36007}" type="pres">
      <dgm:prSet presAssocID="{70440B6E-4383-46F5-8049-D7CD30056FDE}" presName="compNode" presStyleCnt="0"/>
      <dgm:spPr/>
    </dgm:pt>
    <dgm:pt modelId="{8EF97F60-B07D-482D-8AE4-2679B93E80CD}" type="pres">
      <dgm:prSet presAssocID="{70440B6E-4383-46F5-8049-D7CD30056FDE}" presName="aNode" presStyleLbl="bgShp" presStyleIdx="2" presStyleCnt="3"/>
      <dgm:spPr/>
      <dgm:t>
        <a:bodyPr/>
        <a:lstStyle/>
        <a:p>
          <a:endParaRPr lang="es-ES"/>
        </a:p>
      </dgm:t>
    </dgm:pt>
    <dgm:pt modelId="{E0944154-F60F-4498-AF77-72677E1D5F4C}" type="pres">
      <dgm:prSet presAssocID="{70440B6E-4383-46F5-8049-D7CD30056FDE}" presName="textNode" presStyleLbl="bgShp" presStyleIdx="2" presStyleCnt="3"/>
      <dgm:spPr/>
      <dgm:t>
        <a:bodyPr/>
        <a:lstStyle/>
        <a:p>
          <a:endParaRPr lang="es-ES"/>
        </a:p>
      </dgm:t>
    </dgm:pt>
    <dgm:pt modelId="{B7669F79-FE87-433D-9035-D83BAD8A1B8C}" type="pres">
      <dgm:prSet presAssocID="{70440B6E-4383-46F5-8049-D7CD30056FDE}" presName="compChildNode" presStyleCnt="0"/>
      <dgm:spPr/>
    </dgm:pt>
    <dgm:pt modelId="{7FA6B5AF-87ED-44D1-8623-8A2CE4AB1885}" type="pres">
      <dgm:prSet presAssocID="{70440B6E-4383-46F5-8049-D7CD30056FDE}" presName="theInnerList" presStyleCnt="0"/>
      <dgm:spPr/>
    </dgm:pt>
    <dgm:pt modelId="{5CB6F604-EC21-492F-92E6-819D0F2AA110}" type="pres">
      <dgm:prSet presAssocID="{5DE17E49-0811-4CE8-A790-D0E4B4E25022}" presName="childNode" presStyleLbl="node1" presStyleIdx="7" presStyleCnt="11">
        <dgm:presLayoutVars>
          <dgm:bulletEnabled val="1"/>
        </dgm:presLayoutVars>
      </dgm:prSet>
      <dgm:spPr/>
      <dgm:t>
        <a:bodyPr/>
        <a:lstStyle/>
        <a:p>
          <a:endParaRPr lang="es-ES"/>
        </a:p>
      </dgm:t>
    </dgm:pt>
    <dgm:pt modelId="{60AE6ADD-D29B-4F05-A01A-A6E58335E1F4}" type="pres">
      <dgm:prSet presAssocID="{5DE17E49-0811-4CE8-A790-D0E4B4E25022}" presName="aSpace2" presStyleCnt="0"/>
      <dgm:spPr/>
    </dgm:pt>
    <dgm:pt modelId="{73D78D69-6FCA-4D50-BC08-82C06D9C17D5}" type="pres">
      <dgm:prSet presAssocID="{7ED71D00-280B-4D9F-BF1D-D4B8DAC8F99D}" presName="childNode" presStyleLbl="node1" presStyleIdx="8" presStyleCnt="11">
        <dgm:presLayoutVars>
          <dgm:bulletEnabled val="1"/>
        </dgm:presLayoutVars>
      </dgm:prSet>
      <dgm:spPr/>
      <dgm:t>
        <a:bodyPr/>
        <a:lstStyle/>
        <a:p>
          <a:endParaRPr lang="es-ES"/>
        </a:p>
      </dgm:t>
    </dgm:pt>
    <dgm:pt modelId="{EC74F864-5DE9-40FE-9C38-A04E0C9B580D}" type="pres">
      <dgm:prSet presAssocID="{7ED71D00-280B-4D9F-BF1D-D4B8DAC8F99D}" presName="aSpace2" presStyleCnt="0"/>
      <dgm:spPr/>
    </dgm:pt>
    <dgm:pt modelId="{E03F9962-96A7-4E70-A897-8A5A43371D7C}" type="pres">
      <dgm:prSet presAssocID="{4D5F1DBB-A81D-403B-83EE-8B1A7B4148B3}" presName="childNode" presStyleLbl="node1" presStyleIdx="9" presStyleCnt="11" custScaleX="112759">
        <dgm:presLayoutVars>
          <dgm:bulletEnabled val="1"/>
        </dgm:presLayoutVars>
      </dgm:prSet>
      <dgm:spPr/>
      <dgm:t>
        <a:bodyPr/>
        <a:lstStyle/>
        <a:p>
          <a:endParaRPr lang="es-ES"/>
        </a:p>
      </dgm:t>
    </dgm:pt>
    <dgm:pt modelId="{DE423326-7ED6-49D2-A91E-682FE8EB6428}" type="pres">
      <dgm:prSet presAssocID="{4D5F1DBB-A81D-403B-83EE-8B1A7B4148B3}" presName="aSpace2" presStyleCnt="0"/>
      <dgm:spPr/>
    </dgm:pt>
    <dgm:pt modelId="{0D94A4C2-A7A7-4AC3-BEDF-98B08FFA3B23}" type="pres">
      <dgm:prSet presAssocID="{A55B7770-E775-4612-A80D-D1FFEF5520C8}" presName="childNode" presStyleLbl="node1" presStyleIdx="10" presStyleCnt="11">
        <dgm:presLayoutVars>
          <dgm:bulletEnabled val="1"/>
        </dgm:presLayoutVars>
      </dgm:prSet>
      <dgm:spPr/>
      <dgm:t>
        <a:bodyPr/>
        <a:lstStyle/>
        <a:p>
          <a:endParaRPr lang="es-ES"/>
        </a:p>
      </dgm:t>
    </dgm:pt>
  </dgm:ptLst>
  <dgm:cxnLst>
    <dgm:cxn modelId="{97DA292B-F65A-A94A-A16B-BAFF0ED40ACF}" type="presOf" srcId="{5DE17E49-0811-4CE8-A790-D0E4B4E25022}" destId="{5CB6F604-EC21-492F-92E6-819D0F2AA110}" srcOrd="0" destOrd="0" presId="urn:microsoft.com/office/officeart/2005/8/layout/lProcess2"/>
    <dgm:cxn modelId="{07D1A528-CAF8-0949-A546-A842258F2B14}" type="presOf" srcId="{A1DC3981-0A3B-4341-BB4A-337194A45A80}" destId="{B581858F-E3FD-4761-962D-22E88D4E75B8}" srcOrd="0" destOrd="0" presId="urn:microsoft.com/office/officeart/2005/8/layout/lProcess2"/>
    <dgm:cxn modelId="{84C073AF-F3F1-0B4A-8E7B-13DEF466E9DD}" type="presOf" srcId="{04F634F5-5747-4076-9A4E-2AE7EC1F0DB3}" destId="{30F73F32-B6BF-4DAF-9E2F-227E88A4E1B9}" srcOrd="0" destOrd="0" presId="urn:microsoft.com/office/officeart/2005/8/layout/lProcess2"/>
    <dgm:cxn modelId="{050535BD-8DC4-4BCA-9A97-DDA37B6E34D3}" srcId="{B580B976-855B-4451-9967-A24B9C8DC50C}" destId="{ED727A81-3772-48E6-A761-1FC330A24931}" srcOrd="2" destOrd="0" parTransId="{8259A6B8-94B8-4FB5-9762-AC67514BE0A4}" sibTransId="{2D2E21E1-F9C2-41A4-AF71-C5AAB473848A}"/>
    <dgm:cxn modelId="{61D99872-7F94-4A40-A13D-B519C2E1C906}" srcId="{204B444C-5969-4D27-89B7-B4B52A57403A}" destId="{09E00723-F18A-42CE-AB4C-56C8ADCD9512}" srcOrd="0" destOrd="0" parTransId="{A2E9D022-89A4-4D97-80FB-302EAAA53040}" sibTransId="{86EECA92-81B1-4E8F-A094-1097DFFCA028}"/>
    <dgm:cxn modelId="{89AC15E2-EE83-0F41-8A5F-A13C55EDF48F}" type="presOf" srcId="{4D5F1DBB-A81D-403B-83EE-8B1A7B4148B3}" destId="{E03F9962-96A7-4E70-A897-8A5A43371D7C}" srcOrd="0" destOrd="0" presId="urn:microsoft.com/office/officeart/2005/8/layout/lProcess2"/>
    <dgm:cxn modelId="{251FDE96-3286-4599-81C0-360EF6F2388D}" srcId="{70440B6E-4383-46F5-8049-D7CD30056FDE}" destId="{A55B7770-E775-4612-A80D-D1FFEF5520C8}" srcOrd="3" destOrd="0" parTransId="{581C06D1-0DB9-4F4A-911B-BAE08E29D59C}" sibTransId="{9E647BF2-7199-4F18-B8A9-0FFEE22C9247}"/>
    <dgm:cxn modelId="{17B3FA63-89C9-4660-8478-7899F31D5E50}" srcId="{70440B6E-4383-46F5-8049-D7CD30056FDE}" destId="{4D5F1DBB-A81D-403B-83EE-8B1A7B4148B3}" srcOrd="2" destOrd="0" parTransId="{74771F11-9363-4353-A772-2DFE7F62B336}" sibTransId="{8542FF2C-40A4-49A9-880E-CB40000C2E96}"/>
    <dgm:cxn modelId="{774CCD72-98EF-BB4C-82DC-4427E1EBF19F}" type="presOf" srcId="{CEB75A15-C4AE-48C8-B01F-A7B62938C1B8}" destId="{CF851BCC-2E4E-4320-B687-A00FF2D97EA9}" srcOrd="0" destOrd="0" presId="urn:microsoft.com/office/officeart/2005/8/layout/lProcess2"/>
    <dgm:cxn modelId="{76CDD00B-4775-AF46-AAC6-D6AE2C5C67FC}" type="presOf" srcId="{A55B7770-E775-4612-A80D-D1FFEF5520C8}" destId="{0D94A4C2-A7A7-4AC3-BEDF-98B08FFA3B23}" srcOrd="0" destOrd="0" presId="urn:microsoft.com/office/officeart/2005/8/layout/lProcess2"/>
    <dgm:cxn modelId="{66DA1545-F232-44C4-80B7-84A441EA2144}" srcId="{70440B6E-4383-46F5-8049-D7CD30056FDE}" destId="{7ED71D00-280B-4D9F-BF1D-D4B8DAC8F99D}" srcOrd="1" destOrd="0" parTransId="{D3B422B7-377C-441A-960B-25D46010A5B7}" sibTransId="{DC5871FF-9064-420B-8DD4-EFD4C944C185}"/>
    <dgm:cxn modelId="{5E1C15FD-7045-8F43-BBE9-8A2CE1CDAF94}" type="presOf" srcId="{F4017289-AD37-44BB-9FD6-CB5AD218DEDC}" destId="{F6F4CA6E-B11C-421C-840B-E92B0943381B}" srcOrd="0" destOrd="0" presId="urn:microsoft.com/office/officeart/2005/8/layout/lProcess2"/>
    <dgm:cxn modelId="{80B6D1AD-94EE-475A-9A16-B3532E7756AF}" srcId="{B580B976-855B-4451-9967-A24B9C8DC50C}" destId="{CEB75A15-C4AE-48C8-B01F-A7B62938C1B8}" srcOrd="1" destOrd="0" parTransId="{ABB3EB52-A62B-4768-BF2C-B828AF6A6F6A}" sibTransId="{E7BB1895-2705-4015-AC2F-7E8D7771158F}"/>
    <dgm:cxn modelId="{4FD588F0-08EA-584C-AB6B-F21780BDA17E}" type="presOf" srcId="{7ED71D00-280B-4D9F-BF1D-D4B8DAC8F99D}" destId="{73D78D69-6FCA-4D50-BC08-82C06D9C17D5}" srcOrd="0" destOrd="0" presId="urn:microsoft.com/office/officeart/2005/8/layout/lProcess2"/>
    <dgm:cxn modelId="{413A9E05-AC0D-49F3-9664-8ECF3D523A88}" srcId="{04F634F5-5747-4076-9A4E-2AE7EC1F0DB3}" destId="{B580B976-855B-4451-9967-A24B9C8DC50C}" srcOrd="1" destOrd="0" parTransId="{2B076482-E390-4BC7-85BC-E45A57C332BB}" sibTransId="{8EDBA5C4-A5AE-4798-ACE3-25CA89812DB2}"/>
    <dgm:cxn modelId="{27BC4CB0-A3E7-8049-94EA-49B5419E244D}" type="presOf" srcId="{A3837638-07B8-456C-B83A-6EFF7BB64ED7}" destId="{D0ECA949-3A6E-4553-917A-48A5F49672E3}" srcOrd="0" destOrd="0" presId="urn:microsoft.com/office/officeart/2005/8/layout/lProcess2"/>
    <dgm:cxn modelId="{6E158977-2DCD-274A-B256-5AAB0308F6CB}" type="presOf" srcId="{204B444C-5969-4D27-89B7-B4B52A57403A}" destId="{052B02AB-C115-4C84-968B-F863B46E6413}" srcOrd="1" destOrd="0" presId="urn:microsoft.com/office/officeart/2005/8/layout/lProcess2"/>
    <dgm:cxn modelId="{C49249D6-149F-4E4C-9D03-B2EE160144AB}" type="presOf" srcId="{ED727A81-3772-48E6-A761-1FC330A24931}" destId="{2245421C-75F2-4E80-930C-B3E6B2C4F1CA}" srcOrd="0" destOrd="0" presId="urn:microsoft.com/office/officeart/2005/8/layout/lProcess2"/>
    <dgm:cxn modelId="{891ABB9F-CB51-4BF2-ABEE-1FC5B4864DDA}" srcId="{B580B976-855B-4451-9967-A24B9C8DC50C}" destId="{A3837638-07B8-456C-B83A-6EFF7BB64ED7}" srcOrd="0" destOrd="0" parTransId="{BEC02004-3C42-441E-A344-CAC081CE588E}" sibTransId="{B2780AAF-6188-41BC-8058-73205713258B}"/>
    <dgm:cxn modelId="{4A037D9F-124C-A146-B831-2DD18C841255}" type="presOf" srcId="{B580B976-855B-4451-9967-A24B9C8DC50C}" destId="{FE0945A8-6A39-481A-80E9-63FE552B50DC}" srcOrd="0" destOrd="0" presId="urn:microsoft.com/office/officeart/2005/8/layout/lProcess2"/>
    <dgm:cxn modelId="{4F21CF5E-87D6-42EA-A5D3-76DCE7A3FDA7}" srcId="{04F634F5-5747-4076-9A4E-2AE7EC1F0DB3}" destId="{70440B6E-4383-46F5-8049-D7CD30056FDE}" srcOrd="2" destOrd="0" parTransId="{6170FE9B-9727-47B3-9C51-AE46E1E3D5BA}" sibTransId="{B1C88C61-4A2E-4C9E-9F42-D377632DCCAB}"/>
    <dgm:cxn modelId="{458DF9B3-A7FC-4666-B5CD-E61495DE7990}" srcId="{04F634F5-5747-4076-9A4E-2AE7EC1F0DB3}" destId="{204B444C-5969-4D27-89B7-B4B52A57403A}" srcOrd="0" destOrd="0" parTransId="{D39B176F-E48F-4697-9A66-5ABBAF9AA699}" sibTransId="{AB312237-BC0B-469C-BA4A-4358FE017BB3}"/>
    <dgm:cxn modelId="{3D814762-1212-1346-B317-473C4767D41E}" type="presOf" srcId="{09E00723-F18A-42CE-AB4C-56C8ADCD9512}" destId="{31AA4F34-25C3-46BF-8BDF-77A0FE94956C}" srcOrd="0" destOrd="0" presId="urn:microsoft.com/office/officeart/2005/8/layout/lProcess2"/>
    <dgm:cxn modelId="{6A76D241-DB45-3048-A88C-370F4CC4D92B}" type="presOf" srcId="{70440B6E-4383-46F5-8049-D7CD30056FDE}" destId="{8EF97F60-B07D-482D-8AE4-2679B93E80CD}" srcOrd="0" destOrd="0" presId="urn:microsoft.com/office/officeart/2005/8/layout/lProcess2"/>
    <dgm:cxn modelId="{FCA96ED9-D753-6247-AE25-A635A04B33B8}" type="presOf" srcId="{204B444C-5969-4D27-89B7-B4B52A57403A}" destId="{5E11BA49-3DA8-4BD1-A1A4-D07E91308802}" srcOrd="0" destOrd="0" presId="urn:microsoft.com/office/officeart/2005/8/layout/lProcess2"/>
    <dgm:cxn modelId="{89F716D5-E3E3-4BEA-A19F-4EF61F35EA0C}" srcId="{204B444C-5969-4D27-89B7-B4B52A57403A}" destId="{2E4F2B1E-CF4A-477B-B664-67A57ABC0E0C}" srcOrd="1" destOrd="0" parTransId="{D3EC3DBC-B35E-4A5C-8CA6-1130A7820477}" sibTransId="{7A2A562B-1E63-43A4-9DC1-EF2A5683A731}"/>
    <dgm:cxn modelId="{80A267CF-120A-A443-A39B-3DF2D4A40A0C}" type="presOf" srcId="{B580B976-855B-4451-9967-A24B9C8DC50C}" destId="{2A26EA6D-FDFA-4EDA-889A-4B98DAA71DCB}" srcOrd="1" destOrd="0" presId="urn:microsoft.com/office/officeart/2005/8/layout/lProcess2"/>
    <dgm:cxn modelId="{067FCDEF-E278-D442-8A8E-AFC1F717CF44}" type="presOf" srcId="{70440B6E-4383-46F5-8049-D7CD30056FDE}" destId="{E0944154-F60F-4498-AF77-72677E1D5F4C}" srcOrd="1" destOrd="0" presId="urn:microsoft.com/office/officeart/2005/8/layout/lProcess2"/>
    <dgm:cxn modelId="{EBF03103-6B1B-4741-AFFB-456AA4EFBE10}" srcId="{70440B6E-4383-46F5-8049-D7CD30056FDE}" destId="{5DE17E49-0811-4CE8-A790-D0E4B4E25022}" srcOrd="0" destOrd="0" parTransId="{85E9607A-2723-44EB-9F2D-A43960781548}" sibTransId="{E6B066CD-28FF-4684-A7B2-8B6ACE2A4961}"/>
    <dgm:cxn modelId="{392388AF-87CA-4B3F-A4DA-C4205FD03827}" srcId="{B580B976-855B-4451-9967-A24B9C8DC50C}" destId="{A1DC3981-0A3B-4341-BB4A-337194A45A80}" srcOrd="3" destOrd="0" parTransId="{C1F2ADA1-5B07-4707-8B0E-D6BA98D2EE87}" sibTransId="{E775FCE7-4F65-4096-8790-C25035A1D371}"/>
    <dgm:cxn modelId="{040337E3-6A9D-9E4F-905D-98D5E3A56DE4}" type="presOf" srcId="{2E4F2B1E-CF4A-477B-B664-67A57ABC0E0C}" destId="{D56694BB-673E-490B-BE1B-52600F63CCE0}" srcOrd="0" destOrd="0" presId="urn:microsoft.com/office/officeart/2005/8/layout/lProcess2"/>
    <dgm:cxn modelId="{BD617B8E-FD61-4A0D-838B-11918E399ACC}" srcId="{204B444C-5969-4D27-89B7-B4B52A57403A}" destId="{F4017289-AD37-44BB-9FD6-CB5AD218DEDC}" srcOrd="2" destOrd="0" parTransId="{45D2F07F-07CF-43F5-B421-2B67AF1A6359}" sibTransId="{D89B4762-7D91-4B47-AFF3-E104A2DA1BCE}"/>
    <dgm:cxn modelId="{7A59B988-C68A-E347-991B-EBBF547950FF}" type="presParOf" srcId="{30F73F32-B6BF-4DAF-9E2F-227E88A4E1B9}" destId="{69ADD5BD-82C4-4D9D-ADC8-B993983062EF}" srcOrd="0" destOrd="0" presId="urn:microsoft.com/office/officeart/2005/8/layout/lProcess2"/>
    <dgm:cxn modelId="{03F99C57-CD42-0146-A5D4-DF5DFA2E137B}" type="presParOf" srcId="{69ADD5BD-82C4-4D9D-ADC8-B993983062EF}" destId="{5E11BA49-3DA8-4BD1-A1A4-D07E91308802}" srcOrd="0" destOrd="0" presId="urn:microsoft.com/office/officeart/2005/8/layout/lProcess2"/>
    <dgm:cxn modelId="{7DCBCFEE-7EAB-354F-B31E-A7CE6421DEA6}" type="presParOf" srcId="{69ADD5BD-82C4-4D9D-ADC8-B993983062EF}" destId="{052B02AB-C115-4C84-968B-F863B46E6413}" srcOrd="1" destOrd="0" presId="urn:microsoft.com/office/officeart/2005/8/layout/lProcess2"/>
    <dgm:cxn modelId="{44809C65-8874-A74C-BF25-9158AB5CEA29}" type="presParOf" srcId="{69ADD5BD-82C4-4D9D-ADC8-B993983062EF}" destId="{77C2EF26-8324-466A-8C32-8703C1391B30}" srcOrd="2" destOrd="0" presId="urn:microsoft.com/office/officeart/2005/8/layout/lProcess2"/>
    <dgm:cxn modelId="{CC74409F-602A-954A-8D29-7EA000C56AAE}" type="presParOf" srcId="{77C2EF26-8324-466A-8C32-8703C1391B30}" destId="{EBF334EC-5BB0-41A4-93DF-22CB5E27ECC5}" srcOrd="0" destOrd="0" presId="urn:microsoft.com/office/officeart/2005/8/layout/lProcess2"/>
    <dgm:cxn modelId="{66FB0591-17FC-D14D-BD07-F267458EF048}" type="presParOf" srcId="{EBF334EC-5BB0-41A4-93DF-22CB5E27ECC5}" destId="{31AA4F34-25C3-46BF-8BDF-77A0FE94956C}" srcOrd="0" destOrd="0" presId="urn:microsoft.com/office/officeart/2005/8/layout/lProcess2"/>
    <dgm:cxn modelId="{515774E9-ADAE-2B4C-AFDB-A1CB0FE4D73E}" type="presParOf" srcId="{EBF334EC-5BB0-41A4-93DF-22CB5E27ECC5}" destId="{7A11A9F2-5160-4370-9397-E849FB4513A9}" srcOrd="1" destOrd="0" presId="urn:microsoft.com/office/officeart/2005/8/layout/lProcess2"/>
    <dgm:cxn modelId="{91D3B37A-DB60-184D-9CE8-A716FE5968AA}" type="presParOf" srcId="{EBF334EC-5BB0-41A4-93DF-22CB5E27ECC5}" destId="{D56694BB-673E-490B-BE1B-52600F63CCE0}" srcOrd="2" destOrd="0" presId="urn:microsoft.com/office/officeart/2005/8/layout/lProcess2"/>
    <dgm:cxn modelId="{785A2A6D-F9C5-024E-A9F1-96FA7F77511F}" type="presParOf" srcId="{EBF334EC-5BB0-41A4-93DF-22CB5E27ECC5}" destId="{A5474383-8E91-4353-AB02-A47BD6487A84}" srcOrd="3" destOrd="0" presId="urn:microsoft.com/office/officeart/2005/8/layout/lProcess2"/>
    <dgm:cxn modelId="{F03FDED6-3B2D-B349-B11B-67216655B5D3}" type="presParOf" srcId="{EBF334EC-5BB0-41A4-93DF-22CB5E27ECC5}" destId="{F6F4CA6E-B11C-421C-840B-E92B0943381B}" srcOrd="4" destOrd="0" presId="urn:microsoft.com/office/officeart/2005/8/layout/lProcess2"/>
    <dgm:cxn modelId="{D27864C0-A2D0-6C4C-8A9C-455630F13E94}" type="presParOf" srcId="{30F73F32-B6BF-4DAF-9E2F-227E88A4E1B9}" destId="{696E4222-5E07-4D55-98D2-FEB5517479BF}" srcOrd="1" destOrd="0" presId="urn:microsoft.com/office/officeart/2005/8/layout/lProcess2"/>
    <dgm:cxn modelId="{E625FF55-8536-964F-BC4C-1FD977BC79CF}" type="presParOf" srcId="{30F73F32-B6BF-4DAF-9E2F-227E88A4E1B9}" destId="{2733AEEE-1A9F-42C5-859E-6E96E2B0244D}" srcOrd="2" destOrd="0" presId="urn:microsoft.com/office/officeart/2005/8/layout/lProcess2"/>
    <dgm:cxn modelId="{0E452A32-4D15-F548-B221-B41502C87F21}" type="presParOf" srcId="{2733AEEE-1A9F-42C5-859E-6E96E2B0244D}" destId="{FE0945A8-6A39-481A-80E9-63FE552B50DC}" srcOrd="0" destOrd="0" presId="urn:microsoft.com/office/officeart/2005/8/layout/lProcess2"/>
    <dgm:cxn modelId="{66954924-8B2C-6049-B55B-3E0B7A6DDAC0}" type="presParOf" srcId="{2733AEEE-1A9F-42C5-859E-6E96E2B0244D}" destId="{2A26EA6D-FDFA-4EDA-889A-4B98DAA71DCB}" srcOrd="1" destOrd="0" presId="urn:microsoft.com/office/officeart/2005/8/layout/lProcess2"/>
    <dgm:cxn modelId="{C0C6B9FD-6AB2-0A41-9EB2-273629AFF6A3}" type="presParOf" srcId="{2733AEEE-1A9F-42C5-859E-6E96E2B0244D}" destId="{1D7104F0-1876-4B67-8B30-3A0CE450409A}" srcOrd="2" destOrd="0" presId="urn:microsoft.com/office/officeart/2005/8/layout/lProcess2"/>
    <dgm:cxn modelId="{A9370F3C-5C12-7D4B-A3CA-67A7C8A952BA}" type="presParOf" srcId="{1D7104F0-1876-4B67-8B30-3A0CE450409A}" destId="{F7A3F8A8-88BC-4363-9014-17AF67A91DB2}" srcOrd="0" destOrd="0" presId="urn:microsoft.com/office/officeart/2005/8/layout/lProcess2"/>
    <dgm:cxn modelId="{E0E8CC21-457D-1446-83C7-EDAB8A6D81F4}" type="presParOf" srcId="{F7A3F8A8-88BC-4363-9014-17AF67A91DB2}" destId="{D0ECA949-3A6E-4553-917A-48A5F49672E3}" srcOrd="0" destOrd="0" presId="urn:microsoft.com/office/officeart/2005/8/layout/lProcess2"/>
    <dgm:cxn modelId="{39E30918-8734-1047-A5B8-914BCEC87139}" type="presParOf" srcId="{F7A3F8A8-88BC-4363-9014-17AF67A91DB2}" destId="{E1E1919E-056B-4DFC-B627-FE800A746292}" srcOrd="1" destOrd="0" presId="urn:microsoft.com/office/officeart/2005/8/layout/lProcess2"/>
    <dgm:cxn modelId="{6FC3D42A-4A63-C94B-9B91-373BC104E9EF}" type="presParOf" srcId="{F7A3F8A8-88BC-4363-9014-17AF67A91DB2}" destId="{CF851BCC-2E4E-4320-B687-A00FF2D97EA9}" srcOrd="2" destOrd="0" presId="urn:microsoft.com/office/officeart/2005/8/layout/lProcess2"/>
    <dgm:cxn modelId="{FB4101EF-F6B6-C14E-8FFD-9813C92BCAD5}" type="presParOf" srcId="{F7A3F8A8-88BC-4363-9014-17AF67A91DB2}" destId="{F35C3C5D-52BA-4BB8-B476-A829F8A56BFD}" srcOrd="3" destOrd="0" presId="urn:microsoft.com/office/officeart/2005/8/layout/lProcess2"/>
    <dgm:cxn modelId="{2604A435-C6C6-C341-9E71-A86677452243}" type="presParOf" srcId="{F7A3F8A8-88BC-4363-9014-17AF67A91DB2}" destId="{2245421C-75F2-4E80-930C-B3E6B2C4F1CA}" srcOrd="4" destOrd="0" presId="urn:microsoft.com/office/officeart/2005/8/layout/lProcess2"/>
    <dgm:cxn modelId="{A099B7AE-4D84-0049-B160-11B41ABEF572}" type="presParOf" srcId="{F7A3F8A8-88BC-4363-9014-17AF67A91DB2}" destId="{3FAD2A23-749E-438F-AC3C-AE5AC979ABA9}" srcOrd="5" destOrd="0" presId="urn:microsoft.com/office/officeart/2005/8/layout/lProcess2"/>
    <dgm:cxn modelId="{FB5B2711-7191-314B-8A65-3434602AC80F}" type="presParOf" srcId="{F7A3F8A8-88BC-4363-9014-17AF67A91DB2}" destId="{B581858F-E3FD-4761-962D-22E88D4E75B8}" srcOrd="6" destOrd="0" presId="urn:microsoft.com/office/officeart/2005/8/layout/lProcess2"/>
    <dgm:cxn modelId="{B974A5C4-9D5B-AB4B-94C8-94FBCA1366FC}" type="presParOf" srcId="{30F73F32-B6BF-4DAF-9E2F-227E88A4E1B9}" destId="{1AD97F33-28C4-46F9-83A3-4D6BEB6AD197}" srcOrd="3" destOrd="0" presId="urn:microsoft.com/office/officeart/2005/8/layout/lProcess2"/>
    <dgm:cxn modelId="{66245B70-1C45-A149-859B-695B181E6FF3}" type="presParOf" srcId="{30F73F32-B6BF-4DAF-9E2F-227E88A4E1B9}" destId="{B8C1FB7B-979D-4D07-AA87-D776C4E36007}" srcOrd="4" destOrd="0" presId="urn:microsoft.com/office/officeart/2005/8/layout/lProcess2"/>
    <dgm:cxn modelId="{92C52855-D883-164E-A9F4-3E3C1832D897}" type="presParOf" srcId="{B8C1FB7B-979D-4D07-AA87-D776C4E36007}" destId="{8EF97F60-B07D-482D-8AE4-2679B93E80CD}" srcOrd="0" destOrd="0" presId="urn:microsoft.com/office/officeart/2005/8/layout/lProcess2"/>
    <dgm:cxn modelId="{47C920E2-4B3F-C94C-9A6F-ED9F9B9A23FF}" type="presParOf" srcId="{B8C1FB7B-979D-4D07-AA87-D776C4E36007}" destId="{E0944154-F60F-4498-AF77-72677E1D5F4C}" srcOrd="1" destOrd="0" presId="urn:microsoft.com/office/officeart/2005/8/layout/lProcess2"/>
    <dgm:cxn modelId="{86734F8E-DA96-D445-9460-99DE9F303232}" type="presParOf" srcId="{B8C1FB7B-979D-4D07-AA87-D776C4E36007}" destId="{B7669F79-FE87-433D-9035-D83BAD8A1B8C}" srcOrd="2" destOrd="0" presId="urn:microsoft.com/office/officeart/2005/8/layout/lProcess2"/>
    <dgm:cxn modelId="{BB16377D-9616-1E4E-A280-098394636E95}" type="presParOf" srcId="{B7669F79-FE87-433D-9035-D83BAD8A1B8C}" destId="{7FA6B5AF-87ED-44D1-8623-8A2CE4AB1885}" srcOrd="0" destOrd="0" presId="urn:microsoft.com/office/officeart/2005/8/layout/lProcess2"/>
    <dgm:cxn modelId="{F277E16A-6CAF-5F41-B889-B91F21F32F06}" type="presParOf" srcId="{7FA6B5AF-87ED-44D1-8623-8A2CE4AB1885}" destId="{5CB6F604-EC21-492F-92E6-819D0F2AA110}" srcOrd="0" destOrd="0" presId="urn:microsoft.com/office/officeart/2005/8/layout/lProcess2"/>
    <dgm:cxn modelId="{902B99E7-532C-3948-83C8-B0F21E314B87}" type="presParOf" srcId="{7FA6B5AF-87ED-44D1-8623-8A2CE4AB1885}" destId="{60AE6ADD-D29B-4F05-A01A-A6E58335E1F4}" srcOrd="1" destOrd="0" presId="urn:microsoft.com/office/officeart/2005/8/layout/lProcess2"/>
    <dgm:cxn modelId="{5AA95186-49A6-AF4A-8BC9-23F388AAA263}" type="presParOf" srcId="{7FA6B5AF-87ED-44D1-8623-8A2CE4AB1885}" destId="{73D78D69-6FCA-4D50-BC08-82C06D9C17D5}" srcOrd="2" destOrd="0" presId="urn:microsoft.com/office/officeart/2005/8/layout/lProcess2"/>
    <dgm:cxn modelId="{5F97340F-D6A6-894B-8CF5-64AFD435BFDB}" type="presParOf" srcId="{7FA6B5AF-87ED-44D1-8623-8A2CE4AB1885}" destId="{EC74F864-5DE9-40FE-9C38-A04E0C9B580D}" srcOrd="3" destOrd="0" presId="urn:microsoft.com/office/officeart/2005/8/layout/lProcess2"/>
    <dgm:cxn modelId="{786F02C8-5B4A-0441-B2B8-E02E1ECFEDDD}" type="presParOf" srcId="{7FA6B5AF-87ED-44D1-8623-8A2CE4AB1885}" destId="{E03F9962-96A7-4E70-A897-8A5A43371D7C}" srcOrd="4" destOrd="0" presId="urn:microsoft.com/office/officeart/2005/8/layout/lProcess2"/>
    <dgm:cxn modelId="{F00F3E02-A137-B84C-A766-CD8A744A7F24}" type="presParOf" srcId="{7FA6B5AF-87ED-44D1-8623-8A2CE4AB1885}" destId="{DE423326-7ED6-49D2-A91E-682FE8EB6428}" srcOrd="5" destOrd="0" presId="urn:microsoft.com/office/officeart/2005/8/layout/lProcess2"/>
    <dgm:cxn modelId="{79AFDE24-2B89-4944-8E02-3A05DA719254}" type="presParOf" srcId="{7FA6B5AF-87ED-44D1-8623-8A2CE4AB1885}" destId="{0D94A4C2-A7A7-4AC3-BEDF-98B08FFA3B23}" srcOrd="6"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73A53E-3EAA-4D47-B676-162DBF7B282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PE"/>
        </a:p>
      </dgm:t>
    </dgm:pt>
    <dgm:pt modelId="{3BB9CC96-55BE-4F05-87B0-00144D30ECF4}">
      <dgm:prSet phldrT="[Texto]" custT="1"/>
      <dgm:spPr>
        <a:solidFill>
          <a:srgbClr val="0197A7"/>
        </a:solidFill>
        <a:ln>
          <a:noFill/>
        </a:ln>
      </dgm:spPr>
      <dgm:t>
        <a:bodyPr/>
        <a:lstStyle/>
        <a:p>
          <a:pPr rtl="0"/>
          <a:r>
            <a:rPr lang="es-PE" sz="1600" dirty="0"/>
            <a:t>Mejora la rentabilidad en la </a:t>
          </a:r>
          <a:r>
            <a:rPr lang="es-PE" sz="1600" dirty="0">
              <a:latin typeface="Calibri"/>
            </a:rPr>
            <a:t>organización </a:t>
          </a:r>
          <a:endParaRPr lang="es-PE" sz="1600" dirty="0"/>
        </a:p>
      </dgm:t>
    </dgm:pt>
    <dgm:pt modelId="{C693F425-C936-49E9-ACC3-540BE4163FCD}" type="parTrans" cxnId="{1F14AF68-EE4A-4D78-8D82-BEC4D26236DC}">
      <dgm:prSet/>
      <dgm:spPr/>
      <dgm:t>
        <a:bodyPr/>
        <a:lstStyle/>
        <a:p>
          <a:endParaRPr lang="es-PE"/>
        </a:p>
      </dgm:t>
    </dgm:pt>
    <dgm:pt modelId="{2E06F22F-7856-4FD7-BF81-2456B1B1B85F}" type="sibTrans" cxnId="{1F14AF68-EE4A-4D78-8D82-BEC4D26236DC}">
      <dgm:prSet/>
      <dgm:spPr>
        <a:ln>
          <a:solidFill>
            <a:srgbClr val="0197A7"/>
          </a:solidFill>
        </a:ln>
      </dgm:spPr>
      <dgm:t>
        <a:bodyPr/>
        <a:lstStyle/>
        <a:p>
          <a:endParaRPr lang="es-PE"/>
        </a:p>
      </dgm:t>
    </dgm:pt>
    <dgm:pt modelId="{F16888BB-0405-4D80-9207-28EECD1A9D01}">
      <dgm:prSet phldrT="[Texto]" custT="1"/>
      <dgm:spPr>
        <a:solidFill>
          <a:srgbClr val="0197A7"/>
        </a:solidFill>
        <a:ln>
          <a:noFill/>
        </a:ln>
      </dgm:spPr>
      <dgm:t>
        <a:bodyPr/>
        <a:lstStyle/>
        <a:p>
          <a:r>
            <a:rPr lang="es-PE" sz="1600" dirty="0"/>
            <a:t>Se consiguen los objetivos a corto, medio y largo plazo</a:t>
          </a:r>
        </a:p>
      </dgm:t>
    </dgm:pt>
    <dgm:pt modelId="{6C1D1A62-CCB9-4E22-B239-8FAB9830983C}" type="parTrans" cxnId="{0AC5B73C-7FB6-4795-B67A-181B869821D8}">
      <dgm:prSet/>
      <dgm:spPr/>
      <dgm:t>
        <a:bodyPr/>
        <a:lstStyle/>
        <a:p>
          <a:endParaRPr lang="es-PE"/>
        </a:p>
      </dgm:t>
    </dgm:pt>
    <dgm:pt modelId="{F71833BD-A822-4D1B-A750-44C0B2AA083F}" type="sibTrans" cxnId="{0AC5B73C-7FB6-4795-B67A-181B869821D8}">
      <dgm:prSet/>
      <dgm:spPr/>
      <dgm:t>
        <a:bodyPr/>
        <a:lstStyle/>
        <a:p>
          <a:endParaRPr lang="es-PE"/>
        </a:p>
      </dgm:t>
    </dgm:pt>
    <dgm:pt modelId="{CD176060-D48D-48A4-9C3C-C9394B635AD6}">
      <dgm:prSet phldrT="[Texto]" custT="1"/>
      <dgm:spPr>
        <a:solidFill>
          <a:srgbClr val="0197A7"/>
        </a:solidFill>
        <a:ln>
          <a:noFill/>
        </a:ln>
      </dgm:spPr>
      <dgm:t>
        <a:bodyPr/>
        <a:lstStyle/>
        <a:p>
          <a:r>
            <a:rPr lang="es-PE" sz="1600" dirty="0"/>
            <a:t>Incrementa la satisfacción de trabajar en la </a:t>
          </a:r>
          <a:r>
            <a:rPr lang="es-PE" sz="1600" dirty="0">
              <a:latin typeface="Calibri"/>
            </a:rPr>
            <a:t>empresa</a:t>
          </a:r>
          <a:r>
            <a:rPr lang="es-PE" sz="1600" dirty="0"/>
            <a:t> (</a:t>
          </a:r>
          <a:r>
            <a:rPr lang="es-PE" sz="1600" dirty="0">
              <a:latin typeface="Calibri"/>
            </a:rPr>
            <a:t>colaboradores</a:t>
          </a:r>
          <a:r>
            <a:rPr lang="es-PE" sz="1600" dirty="0"/>
            <a:t> contentos y motivados)</a:t>
          </a:r>
        </a:p>
      </dgm:t>
    </dgm:pt>
    <dgm:pt modelId="{CC43B1FB-3727-4F42-8E10-3F77D9FB6681}" type="parTrans" cxnId="{BCAD0D8C-EAC0-438B-AA9C-1B1F83925FCC}">
      <dgm:prSet/>
      <dgm:spPr/>
      <dgm:t>
        <a:bodyPr/>
        <a:lstStyle/>
        <a:p>
          <a:endParaRPr lang="es-PE"/>
        </a:p>
      </dgm:t>
    </dgm:pt>
    <dgm:pt modelId="{54A2B23D-CF21-48A4-AE27-EB0454199961}" type="sibTrans" cxnId="{BCAD0D8C-EAC0-438B-AA9C-1B1F83925FCC}">
      <dgm:prSet/>
      <dgm:spPr/>
      <dgm:t>
        <a:bodyPr/>
        <a:lstStyle/>
        <a:p>
          <a:endParaRPr lang="es-PE"/>
        </a:p>
      </dgm:t>
    </dgm:pt>
    <dgm:pt modelId="{B6D14C9C-F001-443E-90FD-72009FA89FB2}">
      <dgm:prSet custT="1"/>
      <dgm:spPr>
        <a:solidFill>
          <a:srgbClr val="0197A7"/>
        </a:solidFill>
        <a:ln>
          <a:noFill/>
        </a:ln>
      </dgm:spPr>
      <dgm:t>
        <a:bodyPr/>
        <a:lstStyle/>
        <a:p>
          <a:r>
            <a:rPr lang="es-PE" sz="1600" dirty="0"/>
            <a:t>Mejoran los escenarios de beneficios para los colaboradores</a:t>
          </a:r>
        </a:p>
      </dgm:t>
    </dgm:pt>
    <dgm:pt modelId="{FBF21303-EBD9-4B6D-9A43-646504EDF3D0}" type="parTrans" cxnId="{F2C8D402-CA10-4798-B396-B48D0E373CC1}">
      <dgm:prSet/>
      <dgm:spPr/>
      <dgm:t>
        <a:bodyPr/>
        <a:lstStyle/>
        <a:p>
          <a:endParaRPr lang="es-PE"/>
        </a:p>
      </dgm:t>
    </dgm:pt>
    <dgm:pt modelId="{C974A679-9BC2-4CCA-9BB0-EA186172DC6D}" type="sibTrans" cxnId="{F2C8D402-CA10-4798-B396-B48D0E373CC1}">
      <dgm:prSet/>
      <dgm:spPr/>
      <dgm:t>
        <a:bodyPr/>
        <a:lstStyle/>
        <a:p>
          <a:endParaRPr lang="es-PE"/>
        </a:p>
      </dgm:t>
    </dgm:pt>
    <dgm:pt modelId="{A0BB8FB8-6F1B-4408-9830-2814F0AD68AE}" type="pres">
      <dgm:prSet presAssocID="{2273A53E-3EAA-4D47-B676-162DBF7B2820}" presName="Name0" presStyleCnt="0">
        <dgm:presLayoutVars>
          <dgm:chMax val="7"/>
          <dgm:chPref val="7"/>
          <dgm:dir/>
        </dgm:presLayoutVars>
      </dgm:prSet>
      <dgm:spPr/>
      <dgm:t>
        <a:bodyPr/>
        <a:lstStyle/>
        <a:p>
          <a:endParaRPr lang="es-ES"/>
        </a:p>
      </dgm:t>
    </dgm:pt>
    <dgm:pt modelId="{171F41D0-E190-4F41-B04F-E61EFADE584D}" type="pres">
      <dgm:prSet presAssocID="{2273A53E-3EAA-4D47-B676-162DBF7B2820}" presName="Name1" presStyleCnt="0"/>
      <dgm:spPr/>
    </dgm:pt>
    <dgm:pt modelId="{91E78E16-6AA0-410A-923C-D5EB4D9C9AF5}" type="pres">
      <dgm:prSet presAssocID="{2273A53E-3EAA-4D47-B676-162DBF7B2820}" presName="cycle" presStyleCnt="0"/>
      <dgm:spPr/>
    </dgm:pt>
    <dgm:pt modelId="{6C7C473D-0FE1-4F86-B983-711B1E95139C}" type="pres">
      <dgm:prSet presAssocID="{2273A53E-3EAA-4D47-B676-162DBF7B2820}" presName="srcNode" presStyleLbl="node1" presStyleIdx="0" presStyleCnt="4"/>
      <dgm:spPr/>
    </dgm:pt>
    <dgm:pt modelId="{2F4BBFA8-866B-4F28-B0BB-691DFD9AB3D6}" type="pres">
      <dgm:prSet presAssocID="{2273A53E-3EAA-4D47-B676-162DBF7B2820}" presName="conn" presStyleLbl="parChTrans1D2" presStyleIdx="0" presStyleCnt="1"/>
      <dgm:spPr/>
      <dgm:t>
        <a:bodyPr/>
        <a:lstStyle/>
        <a:p>
          <a:endParaRPr lang="es-ES"/>
        </a:p>
      </dgm:t>
    </dgm:pt>
    <dgm:pt modelId="{6E04018A-47A1-4938-A2D0-2670DA2FF4A3}" type="pres">
      <dgm:prSet presAssocID="{2273A53E-3EAA-4D47-B676-162DBF7B2820}" presName="extraNode" presStyleLbl="node1" presStyleIdx="0" presStyleCnt="4"/>
      <dgm:spPr/>
    </dgm:pt>
    <dgm:pt modelId="{7DAD0F3D-BE81-4AE2-A48A-1FE2CCD27288}" type="pres">
      <dgm:prSet presAssocID="{2273A53E-3EAA-4D47-B676-162DBF7B2820}" presName="dstNode" presStyleLbl="node1" presStyleIdx="0" presStyleCnt="4"/>
      <dgm:spPr/>
    </dgm:pt>
    <dgm:pt modelId="{8022A3E5-E242-4472-853D-2D87FADD6D57}" type="pres">
      <dgm:prSet presAssocID="{3BB9CC96-55BE-4F05-87B0-00144D30ECF4}" presName="text_1" presStyleLbl="node1" presStyleIdx="0" presStyleCnt="4">
        <dgm:presLayoutVars>
          <dgm:bulletEnabled val="1"/>
        </dgm:presLayoutVars>
      </dgm:prSet>
      <dgm:spPr/>
      <dgm:t>
        <a:bodyPr/>
        <a:lstStyle/>
        <a:p>
          <a:endParaRPr lang="es-ES"/>
        </a:p>
      </dgm:t>
    </dgm:pt>
    <dgm:pt modelId="{46561FCC-8AAD-4489-80C0-6CD8D44A52B1}" type="pres">
      <dgm:prSet presAssocID="{3BB9CC96-55BE-4F05-87B0-00144D30ECF4}" presName="accent_1" presStyleCnt="0"/>
      <dgm:spPr/>
    </dgm:pt>
    <dgm:pt modelId="{E98B4263-A0C8-426E-9898-0543FCEC4F32}" type="pres">
      <dgm:prSet presAssocID="{3BB9CC96-55BE-4F05-87B0-00144D30ECF4}" presName="accentRepeatNode" presStyleLbl="solidFgAcc1" presStyleIdx="0" presStyleCnt="4"/>
      <dgm:spPr>
        <a:solidFill>
          <a:schemeClr val="accent5">
            <a:lumMod val="20000"/>
            <a:lumOff val="80000"/>
          </a:schemeClr>
        </a:solidFill>
        <a:ln>
          <a:solidFill>
            <a:srgbClr val="0197A7"/>
          </a:solidFill>
        </a:ln>
      </dgm:spPr>
    </dgm:pt>
    <dgm:pt modelId="{F71EA6DA-FA2C-4831-B9BD-B2C6341900F5}" type="pres">
      <dgm:prSet presAssocID="{F16888BB-0405-4D80-9207-28EECD1A9D01}" presName="text_2" presStyleLbl="node1" presStyleIdx="1" presStyleCnt="4">
        <dgm:presLayoutVars>
          <dgm:bulletEnabled val="1"/>
        </dgm:presLayoutVars>
      </dgm:prSet>
      <dgm:spPr/>
      <dgm:t>
        <a:bodyPr/>
        <a:lstStyle/>
        <a:p>
          <a:endParaRPr lang="es-ES"/>
        </a:p>
      </dgm:t>
    </dgm:pt>
    <dgm:pt modelId="{240EEA11-B69A-4738-B0E4-7384BDA3F557}" type="pres">
      <dgm:prSet presAssocID="{F16888BB-0405-4D80-9207-28EECD1A9D01}" presName="accent_2" presStyleCnt="0"/>
      <dgm:spPr/>
    </dgm:pt>
    <dgm:pt modelId="{2BEAC90B-363B-4967-8283-2BDEE0FBCC7D}" type="pres">
      <dgm:prSet presAssocID="{F16888BB-0405-4D80-9207-28EECD1A9D01}" presName="accentRepeatNode" presStyleLbl="solidFgAcc1" presStyleIdx="1" presStyleCnt="4"/>
      <dgm:spPr>
        <a:solidFill>
          <a:schemeClr val="accent5">
            <a:lumMod val="20000"/>
            <a:lumOff val="80000"/>
          </a:schemeClr>
        </a:solidFill>
        <a:ln>
          <a:solidFill>
            <a:srgbClr val="0197A7"/>
          </a:solidFill>
        </a:ln>
      </dgm:spPr>
    </dgm:pt>
    <dgm:pt modelId="{95DD2687-CE20-4014-B313-74C266819484}" type="pres">
      <dgm:prSet presAssocID="{CD176060-D48D-48A4-9C3C-C9394B635AD6}" presName="text_3" presStyleLbl="node1" presStyleIdx="2" presStyleCnt="4">
        <dgm:presLayoutVars>
          <dgm:bulletEnabled val="1"/>
        </dgm:presLayoutVars>
      </dgm:prSet>
      <dgm:spPr/>
      <dgm:t>
        <a:bodyPr/>
        <a:lstStyle/>
        <a:p>
          <a:endParaRPr lang="es-ES"/>
        </a:p>
      </dgm:t>
    </dgm:pt>
    <dgm:pt modelId="{AB277B50-40E2-4826-9D8C-BD4F652CB247}" type="pres">
      <dgm:prSet presAssocID="{CD176060-D48D-48A4-9C3C-C9394B635AD6}" presName="accent_3" presStyleCnt="0"/>
      <dgm:spPr/>
    </dgm:pt>
    <dgm:pt modelId="{56604952-8BA4-4993-B0C3-49FA5F0F7CD5}" type="pres">
      <dgm:prSet presAssocID="{CD176060-D48D-48A4-9C3C-C9394B635AD6}" presName="accentRepeatNode" presStyleLbl="solidFgAcc1" presStyleIdx="2" presStyleCnt="4"/>
      <dgm:spPr>
        <a:solidFill>
          <a:schemeClr val="accent5">
            <a:lumMod val="20000"/>
            <a:lumOff val="80000"/>
          </a:schemeClr>
        </a:solidFill>
        <a:ln>
          <a:solidFill>
            <a:srgbClr val="0197A7"/>
          </a:solidFill>
        </a:ln>
      </dgm:spPr>
    </dgm:pt>
    <dgm:pt modelId="{F6D0792C-B998-40CB-B5E6-1BCF6FC37873}" type="pres">
      <dgm:prSet presAssocID="{B6D14C9C-F001-443E-90FD-72009FA89FB2}" presName="text_4" presStyleLbl="node1" presStyleIdx="3" presStyleCnt="4">
        <dgm:presLayoutVars>
          <dgm:bulletEnabled val="1"/>
        </dgm:presLayoutVars>
      </dgm:prSet>
      <dgm:spPr/>
      <dgm:t>
        <a:bodyPr/>
        <a:lstStyle/>
        <a:p>
          <a:endParaRPr lang="es-ES"/>
        </a:p>
      </dgm:t>
    </dgm:pt>
    <dgm:pt modelId="{B73334B4-9494-4B11-92EB-66435C288254}" type="pres">
      <dgm:prSet presAssocID="{B6D14C9C-F001-443E-90FD-72009FA89FB2}" presName="accent_4" presStyleCnt="0"/>
      <dgm:spPr/>
    </dgm:pt>
    <dgm:pt modelId="{DA591074-2FED-4026-946C-38E80BD2096F}" type="pres">
      <dgm:prSet presAssocID="{B6D14C9C-F001-443E-90FD-72009FA89FB2}" presName="accentRepeatNode" presStyleLbl="solidFgAcc1" presStyleIdx="3" presStyleCnt="4"/>
      <dgm:spPr>
        <a:solidFill>
          <a:schemeClr val="accent5">
            <a:lumMod val="20000"/>
            <a:lumOff val="80000"/>
          </a:schemeClr>
        </a:solidFill>
        <a:ln>
          <a:solidFill>
            <a:srgbClr val="0197A7"/>
          </a:solidFill>
        </a:ln>
      </dgm:spPr>
    </dgm:pt>
  </dgm:ptLst>
  <dgm:cxnLst>
    <dgm:cxn modelId="{863792F2-A609-3E41-99E4-6496639116C0}" type="presOf" srcId="{2273A53E-3EAA-4D47-B676-162DBF7B2820}" destId="{A0BB8FB8-6F1B-4408-9830-2814F0AD68AE}" srcOrd="0" destOrd="0" presId="urn:microsoft.com/office/officeart/2008/layout/VerticalCurvedList"/>
    <dgm:cxn modelId="{0AC5B73C-7FB6-4795-B67A-181B869821D8}" srcId="{2273A53E-3EAA-4D47-B676-162DBF7B2820}" destId="{F16888BB-0405-4D80-9207-28EECD1A9D01}" srcOrd="1" destOrd="0" parTransId="{6C1D1A62-CCB9-4E22-B239-8FAB9830983C}" sibTransId="{F71833BD-A822-4D1B-A750-44C0B2AA083F}"/>
    <dgm:cxn modelId="{1F14AF68-EE4A-4D78-8D82-BEC4D26236DC}" srcId="{2273A53E-3EAA-4D47-B676-162DBF7B2820}" destId="{3BB9CC96-55BE-4F05-87B0-00144D30ECF4}" srcOrd="0" destOrd="0" parTransId="{C693F425-C936-49E9-ACC3-540BE4163FCD}" sibTransId="{2E06F22F-7856-4FD7-BF81-2456B1B1B85F}"/>
    <dgm:cxn modelId="{0074F5AF-5005-B441-A1C5-D768E6F02A4D}" type="presOf" srcId="{3BB9CC96-55BE-4F05-87B0-00144D30ECF4}" destId="{8022A3E5-E242-4472-853D-2D87FADD6D57}" srcOrd="0" destOrd="0" presId="urn:microsoft.com/office/officeart/2008/layout/VerticalCurvedList"/>
    <dgm:cxn modelId="{C9385C29-93A7-4440-B8C4-A63B89789FE1}" type="presOf" srcId="{CD176060-D48D-48A4-9C3C-C9394B635AD6}" destId="{95DD2687-CE20-4014-B313-74C266819484}" srcOrd="0" destOrd="0" presId="urn:microsoft.com/office/officeart/2008/layout/VerticalCurvedList"/>
    <dgm:cxn modelId="{B7CDD20F-5E78-AB40-AD40-9CF1E0B52CAB}" type="presOf" srcId="{2E06F22F-7856-4FD7-BF81-2456B1B1B85F}" destId="{2F4BBFA8-866B-4F28-B0BB-691DFD9AB3D6}" srcOrd="0" destOrd="0" presId="urn:microsoft.com/office/officeart/2008/layout/VerticalCurvedList"/>
    <dgm:cxn modelId="{4D6FE007-7E59-DA48-A825-649AEEF18FC1}" type="presOf" srcId="{F16888BB-0405-4D80-9207-28EECD1A9D01}" destId="{F71EA6DA-FA2C-4831-B9BD-B2C6341900F5}" srcOrd="0" destOrd="0" presId="urn:microsoft.com/office/officeart/2008/layout/VerticalCurvedList"/>
    <dgm:cxn modelId="{BCAD0D8C-EAC0-438B-AA9C-1B1F83925FCC}" srcId="{2273A53E-3EAA-4D47-B676-162DBF7B2820}" destId="{CD176060-D48D-48A4-9C3C-C9394B635AD6}" srcOrd="2" destOrd="0" parTransId="{CC43B1FB-3727-4F42-8E10-3F77D9FB6681}" sibTransId="{54A2B23D-CF21-48A4-AE27-EB0454199961}"/>
    <dgm:cxn modelId="{F2C8D402-CA10-4798-B396-B48D0E373CC1}" srcId="{2273A53E-3EAA-4D47-B676-162DBF7B2820}" destId="{B6D14C9C-F001-443E-90FD-72009FA89FB2}" srcOrd="3" destOrd="0" parTransId="{FBF21303-EBD9-4B6D-9A43-646504EDF3D0}" sibTransId="{C974A679-9BC2-4CCA-9BB0-EA186172DC6D}"/>
    <dgm:cxn modelId="{86F2C0B9-2F54-BD43-85D5-4E068A2857E3}" type="presOf" srcId="{B6D14C9C-F001-443E-90FD-72009FA89FB2}" destId="{F6D0792C-B998-40CB-B5E6-1BCF6FC37873}" srcOrd="0" destOrd="0" presId="urn:microsoft.com/office/officeart/2008/layout/VerticalCurvedList"/>
    <dgm:cxn modelId="{10D5A351-20F9-A64E-833F-259FC8F4F35F}" type="presParOf" srcId="{A0BB8FB8-6F1B-4408-9830-2814F0AD68AE}" destId="{171F41D0-E190-4F41-B04F-E61EFADE584D}" srcOrd="0" destOrd="0" presId="urn:microsoft.com/office/officeart/2008/layout/VerticalCurvedList"/>
    <dgm:cxn modelId="{DD2D5FDB-C0DF-2545-B4FE-08A6A817E164}" type="presParOf" srcId="{171F41D0-E190-4F41-B04F-E61EFADE584D}" destId="{91E78E16-6AA0-410A-923C-D5EB4D9C9AF5}" srcOrd="0" destOrd="0" presId="urn:microsoft.com/office/officeart/2008/layout/VerticalCurvedList"/>
    <dgm:cxn modelId="{98D08E41-E42D-514F-9182-1EB67020EE94}" type="presParOf" srcId="{91E78E16-6AA0-410A-923C-D5EB4D9C9AF5}" destId="{6C7C473D-0FE1-4F86-B983-711B1E95139C}" srcOrd="0" destOrd="0" presId="urn:microsoft.com/office/officeart/2008/layout/VerticalCurvedList"/>
    <dgm:cxn modelId="{247E791D-D4C4-874A-BD0C-E24E6B64E4E2}" type="presParOf" srcId="{91E78E16-6AA0-410A-923C-D5EB4D9C9AF5}" destId="{2F4BBFA8-866B-4F28-B0BB-691DFD9AB3D6}" srcOrd="1" destOrd="0" presId="urn:microsoft.com/office/officeart/2008/layout/VerticalCurvedList"/>
    <dgm:cxn modelId="{5AC2685F-D219-124A-921F-AC791F7C9023}" type="presParOf" srcId="{91E78E16-6AA0-410A-923C-D5EB4D9C9AF5}" destId="{6E04018A-47A1-4938-A2D0-2670DA2FF4A3}" srcOrd="2" destOrd="0" presId="urn:microsoft.com/office/officeart/2008/layout/VerticalCurvedList"/>
    <dgm:cxn modelId="{7BC86620-1779-374D-A734-4AEDF9F48FA9}" type="presParOf" srcId="{91E78E16-6AA0-410A-923C-D5EB4D9C9AF5}" destId="{7DAD0F3D-BE81-4AE2-A48A-1FE2CCD27288}" srcOrd="3" destOrd="0" presId="urn:microsoft.com/office/officeart/2008/layout/VerticalCurvedList"/>
    <dgm:cxn modelId="{8BE58CD8-F8DD-0A4A-A52B-14D946DB12A2}" type="presParOf" srcId="{171F41D0-E190-4F41-B04F-E61EFADE584D}" destId="{8022A3E5-E242-4472-853D-2D87FADD6D57}" srcOrd="1" destOrd="0" presId="urn:microsoft.com/office/officeart/2008/layout/VerticalCurvedList"/>
    <dgm:cxn modelId="{03AC6982-C799-ED48-8B55-11C1CEB6EDEF}" type="presParOf" srcId="{171F41D0-E190-4F41-B04F-E61EFADE584D}" destId="{46561FCC-8AAD-4489-80C0-6CD8D44A52B1}" srcOrd="2" destOrd="0" presId="urn:microsoft.com/office/officeart/2008/layout/VerticalCurvedList"/>
    <dgm:cxn modelId="{C4B0DFC6-97B2-9F4C-8582-CD21BE1F360C}" type="presParOf" srcId="{46561FCC-8AAD-4489-80C0-6CD8D44A52B1}" destId="{E98B4263-A0C8-426E-9898-0543FCEC4F32}" srcOrd="0" destOrd="0" presId="urn:microsoft.com/office/officeart/2008/layout/VerticalCurvedList"/>
    <dgm:cxn modelId="{313B096D-8336-6148-8772-F855BF129CE0}" type="presParOf" srcId="{171F41D0-E190-4F41-B04F-E61EFADE584D}" destId="{F71EA6DA-FA2C-4831-B9BD-B2C6341900F5}" srcOrd="3" destOrd="0" presId="urn:microsoft.com/office/officeart/2008/layout/VerticalCurvedList"/>
    <dgm:cxn modelId="{8EC21D20-7E2E-274A-99C2-5A98DD786847}" type="presParOf" srcId="{171F41D0-E190-4F41-B04F-E61EFADE584D}" destId="{240EEA11-B69A-4738-B0E4-7384BDA3F557}" srcOrd="4" destOrd="0" presId="urn:microsoft.com/office/officeart/2008/layout/VerticalCurvedList"/>
    <dgm:cxn modelId="{28AEACB4-71A0-7A4D-9C0F-4FB7447035FE}" type="presParOf" srcId="{240EEA11-B69A-4738-B0E4-7384BDA3F557}" destId="{2BEAC90B-363B-4967-8283-2BDEE0FBCC7D}" srcOrd="0" destOrd="0" presId="urn:microsoft.com/office/officeart/2008/layout/VerticalCurvedList"/>
    <dgm:cxn modelId="{C21256B4-5FAE-C647-8E7B-08085BA09AF1}" type="presParOf" srcId="{171F41D0-E190-4F41-B04F-E61EFADE584D}" destId="{95DD2687-CE20-4014-B313-74C266819484}" srcOrd="5" destOrd="0" presId="urn:microsoft.com/office/officeart/2008/layout/VerticalCurvedList"/>
    <dgm:cxn modelId="{EE7636BE-B7A8-8B4A-9993-6168E7C8F6DE}" type="presParOf" srcId="{171F41D0-E190-4F41-B04F-E61EFADE584D}" destId="{AB277B50-40E2-4826-9D8C-BD4F652CB247}" srcOrd="6" destOrd="0" presId="urn:microsoft.com/office/officeart/2008/layout/VerticalCurvedList"/>
    <dgm:cxn modelId="{043AECF5-65FB-BD4A-B536-CFBD7AE1CE58}" type="presParOf" srcId="{AB277B50-40E2-4826-9D8C-BD4F652CB247}" destId="{56604952-8BA4-4993-B0C3-49FA5F0F7CD5}" srcOrd="0" destOrd="0" presId="urn:microsoft.com/office/officeart/2008/layout/VerticalCurvedList"/>
    <dgm:cxn modelId="{73E02701-B3BB-5C40-AB4A-CA77C1405874}" type="presParOf" srcId="{171F41D0-E190-4F41-B04F-E61EFADE584D}" destId="{F6D0792C-B998-40CB-B5E6-1BCF6FC37873}" srcOrd="7" destOrd="0" presId="urn:microsoft.com/office/officeart/2008/layout/VerticalCurvedList"/>
    <dgm:cxn modelId="{A77460B0-4C1E-374D-919B-E8F414C0FD8D}" type="presParOf" srcId="{171F41D0-E190-4F41-B04F-E61EFADE584D}" destId="{B73334B4-9494-4B11-92EB-66435C288254}" srcOrd="8" destOrd="0" presId="urn:microsoft.com/office/officeart/2008/layout/VerticalCurvedList"/>
    <dgm:cxn modelId="{1F8E1B86-3881-E84F-AC2D-104DEED3E88F}" type="presParOf" srcId="{B73334B4-9494-4B11-92EB-66435C288254}" destId="{DA591074-2FED-4026-946C-38E80BD2096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7BEAF0-5E07-4273-9000-8ADA1B648735}" type="doc">
      <dgm:prSet loTypeId="urn:microsoft.com/office/officeart/2005/8/layout/venn1" loCatId="relationship" qsTypeId="urn:microsoft.com/office/officeart/2005/8/quickstyle/simple1" qsCatId="simple" csTypeId="urn:microsoft.com/office/officeart/2005/8/colors/accent1_2" csCatId="accent1" phldr="1"/>
      <dgm:spPr/>
    </dgm:pt>
    <dgm:pt modelId="{0D043FD9-F875-4222-BFD6-BC1FD9CA638B}">
      <dgm:prSet phldrT="[Texto]" custT="1"/>
      <dgm:spPr>
        <a:solidFill>
          <a:srgbClr val="68529F">
            <a:alpha val="50000"/>
          </a:srgbClr>
        </a:solidFill>
        <a:ln>
          <a:noFill/>
        </a:ln>
      </dgm:spPr>
      <dgm:t>
        <a:bodyPr/>
        <a:lstStyle/>
        <a:p>
          <a:r>
            <a:rPr lang="es-PE" sz="1600" dirty="0"/>
            <a:t>Confianza en</a:t>
          </a:r>
          <a:br>
            <a:rPr lang="es-PE" sz="1600" dirty="0"/>
          </a:br>
          <a:r>
            <a:rPr lang="es-PE" sz="1600" dirty="0"/>
            <a:t>uno mismo</a:t>
          </a:r>
        </a:p>
      </dgm:t>
    </dgm:pt>
    <dgm:pt modelId="{B89CFC0D-BAB0-4FC4-9B6D-89533F7A0066}" type="parTrans" cxnId="{33CAEB55-BD58-42B7-93F5-42DC543FFF20}">
      <dgm:prSet/>
      <dgm:spPr/>
      <dgm:t>
        <a:bodyPr/>
        <a:lstStyle/>
        <a:p>
          <a:endParaRPr lang="es-PE" sz="1600"/>
        </a:p>
      </dgm:t>
    </dgm:pt>
    <dgm:pt modelId="{FDD0B645-5434-44F7-A4EC-306C25F724B1}" type="sibTrans" cxnId="{33CAEB55-BD58-42B7-93F5-42DC543FFF20}">
      <dgm:prSet/>
      <dgm:spPr/>
      <dgm:t>
        <a:bodyPr/>
        <a:lstStyle/>
        <a:p>
          <a:endParaRPr lang="es-PE" sz="1600"/>
        </a:p>
      </dgm:t>
    </dgm:pt>
    <dgm:pt modelId="{F5364186-BFCA-4928-9A38-3A63BE0B7FE2}">
      <dgm:prSet phldrT="[Texto]" custT="1"/>
      <dgm:spPr>
        <a:solidFill>
          <a:srgbClr val="E5584B">
            <a:alpha val="50000"/>
          </a:srgbClr>
        </a:solidFill>
        <a:ln>
          <a:noFill/>
        </a:ln>
      </dgm:spPr>
      <dgm:t>
        <a:bodyPr/>
        <a:lstStyle/>
        <a:p>
          <a:pPr algn="l"/>
          <a:r>
            <a:rPr lang="es-PE" sz="1600" dirty="0"/>
            <a:t>Confianza</a:t>
          </a:r>
          <a:br>
            <a:rPr lang="es-PE" sz="1600" dirty="0"/>
          </a:br>
          <a:r>
            <a:rPr lang="es-PE" sz="1600" dirty="0"/>
            <a:t>en los demás</a:t>
          </a:r>
        </a:p>
      </dgm:t>
    </dgm:pt>
    <dgm:pt modelId="{187758D4-9A51-403E-A2A3-81C4CE05F2D9}" type="parTrans" cxnId="{5800E06C-D3A1-47AF-919E-CD2E84B14435}">
      <dgm:prSet/>
      <dgm:spPr/>
      <dgm:t>
        <a:bodyPr/>
        <a:lstStyle/>
        <a:p>
          <a:endParaRPr lang="es-PE" sz="1600"/>
        </a:p>
      </dgm:t>
    </dgm:pt>
    <dgm:pt modelId="{BD601FF7-7922-4A78-B86B-9867FC79073E}" type="sibTrans" cxnId="{5800E06C-D3A1-47AF-919E-CD2E84B14435}">
      <dgm:prSet/>
      <dgm:spPr/>
      <dgm:t>
        <a:bodyPr/>
        <a:lstStyle/>
        <a:p>
          <a:endParaRPr lang="es-PE" sz="1600"/>
        </a:p>
      </dgm:t>
    </dgm:pt>
    <dgm:pt modelId="{2889BAB7-F762-4519-99AD-CC911C31BA3A}">
      <dgm:prSet phldrT="[Texto]" custT="1"/>
      <dgm:spPr>
        <a:solidFill>
          <a:srgbClr val="99C652">
            <a:alpha val="50000"/>
          </a:srgbClr>
        </a:solidFill>
        <a:ln>
          <a:noFill/>
        </a:ln>
      </dgm:spPr>
      <dgm:t>
        <a:bodyPr/>
        <a:lstStyle/>
        <a:p>
          <a:pPr algn="r"/>
          <a:r>
            <a:rPr lang="es-PE" sz="1600" dirty="0"/>
            <a:t>Confianza</a:t>
          </a:r>
          <a:br>
            <a:rPr lang="es-PE" sz="1600" dirty="0"/>
          </a:br>
          <a:r>
            <a:rPr lang="es-PE" sz="1600" dirty="0"/>
            <a:t>en el mañana</a:t>
          </a:r>
        </a:p>
      </dgm:t>
    </dgm:pt>
    <dgm:pt modelId="{7B1BF8AA-E00F-40EA-82AB-88234D4DF278}" type="parTrans" cxnId="{7BDB5DCF-F92E-49E5-B7B3-D17F7CFEB664}">
      <dgm:prSet/>
      <dgm:spPr/>
      <dgm:t>
        <a:bodyPr/>
        <a:lstStyle/>
        <a:p>
          <a:endParaRPr lang="es-PE" sz="1600"/>
        </a:p>
      </dgm:t>
    </dgm:pt>
    <dgm:pt modelId="{5EDFED0F-1325-47EC-9A55-D8B02DE9B024}" type="sibTrans" cxnId="{7BDB5DCF-F92E-49E5-B7B3-D17F7CFEB664}">
      <dgm:prSet/>
      <dgm:spPr/>
      <dgm:t>
        <a:bodyPr/>
        <a:lstStyle/>
        <a:p>
          <a:endParaRPr lang="es-PE" sz="1600"/>
        </a:p>
      </dgm:t>
    </dgm:pt>
    <dgm:pt modelId="{D85FF968-E2A7-46D6-B4DA-834486F16383}" type="pres">
      <dgm:prSet presAssocID="{017BEAF0-5E07-4273-9000-8ADA1B648735}" presName="compositeShape" presStyleCnt="0">
        <dgm:presLayoutVars>
          <dgm:chMax val="7"/>
          <dgm:dir/>
          <dgm:resizeHandles val="exact"/>
        </dgm:presLayoutVars>
      </dgm:prSet>
      <dgm:spPr/>
    </dgm:pt>
    <dgm:pt modelId="{61B6B8D0-FCAC-4083-898F-885A19B21131}" type="pres">
      <dgm:prSet presAssocID="{0D043FD9-F875-4222-BFD6-BC1FD9CA638B}" presName="circ1" presStyleLbl="vennNode1" presStyleIdx="0" presStyleCnt="3"/>
      <dgm:spPr/>
      <dgm:t>
        <a:bodyPr/>
        <a:lstStyle/>
        <a:p>
          <a:endParaRPr lang="es-ES"/>
        </a:p>
      </dgm:t>
    </dgm:pt>
    <dgm:pt modelId="{60094D76-DCB4-4484-B35A-7B9DC770C3C8}" type="pres">
      <dgm:prSet presAssocID="{0D043FD9-F875-4222-BFD6-BC1FD9CA638B}" presName="circ1Tx" presStyleLbl="revTx" presStyleIdx="0" presStyleCnt="0">
        <dgm:presLayoutVars>
          <dgm:chMax val="0"/>
          <dgm:chPref val="0"/>
          <dgm:bulletEnabled val="1"/>
        </dgm:presLayoutVars>
      </dgm:prSet>
      <dgm:spPr/>
      <dgm:t>
        <a:bodyPr/>
        <a:lstStyle/>
        <a:p>
          <a:endParaRPr lang="es-ES"/>
        </a:p>
      </dgm:t>
    </dgm:pt>
    <dgm:pt modelId="{16FFC5E8-3389-469C-874D-1CFE7BC3F1FB}" type="pres">
      <dgm:prSet presAssocID="{F5364186-BFCA-4928-9A38-3A63BE0B7FE2}" presName="circ2" presStyleLbl="vennNode1" presStyleIdx="1" presStyleCnt="3"/>
      <dgm:spPr/>
      <dgm:t>
        <a:bodyPr/>
        <a:lstStyle/>
        <a:p>
          <a:endParaRPr lang="es-ES"/>
        </a:p>
      </dgm:t>
    </dgm:pt>
    <dgm:pt modelId="{5D510081-9726-48D1-AD11-A549D3106E34}" type="pres">
      <dgm:prSet presAssocID="{F5364186-BFCA-4928-9A38-3A63BE0B7FE2}" presName="circ2Tx" presStyleLbl="revTx" presStyleIdx="0" presStyleCnt="0">
        <dgm:presLayoutVars>
          <dgm:chMax val="0"/>
          <dgm:chPref val="0"/>
          <dgm:bulletEnabled val="1"/>
        </dgm:presLayoutVars>
      </dgm:prSet>
      <dgm:spPr/>
      <dgm:t>
        <a:bodyPr/>
        <a:lstStyle/>
        <a:p>
          <a:endParaRPr lang="es-ES"/>
        </a:p>
      </dgm:t>
    </dgm:pt>
    <dgm:pt modelId="{553BDC7D-457A-439D-981F-16A7F0067928}" type="pres">
      <dgm:prSet presAssocID="{2889BAB7-F762-4519-99AD-CC911C31BA3A}" presName="circ3" presStyleLbl="vennNode1" presStyleIdx="2" presStyleCnt="3"/>
      <dgm:spPr/>
      <dgm:t>
        <a:bodyPr/>
        <a:lstStyle/>
        <a:p>
          <a:endParaRPr lang="es-ES"/>
        </a:p>
      </dgm:t>
    </dgm:pt>
    <dgm:pt modelId="{5070ACF4-62B6-4157-90C1-F9959FD8C4A3}" type="pres">
      <dgm:prSet presAssocID="{2889BAB7-F762-4519-99AD-CC911C31BA3A}" presName="circ3Tx" presStyleLbl="revTx" presStyleIdx="0" presStyleCnt="0">
        <dgm:presLayoutVars>
          <dgm:chMax val="0"/>
          <dgm:chPref val="0"/>
          <dgm:bulletEnabled val="1"/>
        </dgm:presLayoutVars>
      </dgm:prSet>
      <dgm:spPr/>
      <dgm:t>
        <a:bodyPr/>
        <a:lstStyle/>
        <a:p>
          <a:endParaRPr lang="es-ES"/>
        </a:p>
      </dgm:t>
    </dgm:pt>
  </dgm:ptLst>
  <dgm:cxnLst>
    <dgm:cxn modelId="{F0877BB9-4501-DD4B-ABC7-FD8DAC391FA6}" type="presOf" srcId="{2889BAB7-F762-4519-99AD-CC911C31BA3A}" destId="{5070ACF4-62B6-4157-90C1-F9959FD8C4A3}" srcOrd="1" destOrd="0" presId="urn:microsoft.com/office/officeart/2005/8/layout/venn1"/>
    <dgm:cxn modelId="{96AE957F-975F-9B4C-96DC-B3ED634EEE89}" type="presOf" srcId="{F5364186-BFCA-4928-9A38-3A63BE0B7FE2}" destId="{5D510081-9726-48D1-AD11-A549D3106E34}" srcOrd="1" destOrd="0" presId="urn:microsoft.com/office/officeart/2005/8/layout/venn1"/>
    <dgm:cxn modelId="{A279A808-5FD4-B94B-8827-BAF5B475E693}" type="presOf" srcId="{0D043FD9-F875-4222-BFD6-BC1FD9CA638B}" destId="{60094D76-DCB4-4484-B35A-7B9DC770C3C8}" srcOrd="1" destOrd="0" presId="urn:microsoft.com/office/officeart/2005/8/layout/venn1"/>
    <dgm:cxn modelId="{A4813D85-BBDC-0D45-9FEB-9896E9BBF40F}" type="presOf" srcId="{017BEAF0-5E07-4273-9000-8ADA1B648735}" destId="{D85FF968-E2A7-46D6-B4DA-834486F16383}" srcOrd="0" destOrd="0" presId="urn:microsoft.com/office/officeart/2005/8/layout/venn1"/>
    <dgm:cxn modelId="{77E306FD-3B4B-4E48-9A96-DE55AC916B4C}" type="presOf" srcId="{0D043FD9-F875-4222-BFD6-BC1FD9CA638B}" destId="{61B6B8D0-FCAC-4083-898F-885A19B21131}" srcOrd="0" destOrd="0" presId="urn:microsoft.com/office/officeart/2005/8/layout/venn1"/>
    <dgm:cxn modelId="{5BD24E09-2C65-094C-9400-735F8DBDDF9B}" type="presOf" srcId="{F5364186-BFCA-4928-9A38-3A63BE0B7FE2}" destId="{16FFC5E8-3389-469C-874D-1CFE7BC3F1FB}" srcOrd="0" destOrd="0" presId="urn:microsoft.com/office/officeart/2005/8/layout/venn1"/>
    <dgm:cxn modelId="{33CAEB55-BD58-42B7-93F5-42DC543FFF20}" srcId="{017BEAF0-5E07-4273-9000-8ADA1B648735}" destId="{0D043FD9-F875-4222-BFD6-BC1FD9CA638B}" srcOrd="0" destOrd="0" parTransId="{B89CFC0D-BAB0-4FC4-9B6D-89533F7A0066}" sibTransId="{FDD0B645-5434-44F7-A4EC-306C25F724B1}"/>
    <dgm:cxn modelId="{7BDB5DCF-F92E-49E5-B7B3-D17F7CFEB664}" srcId="{017BEAF0-5E07-4273-9000-8ADA1B648735}" destId="{2889BAB7-F762-4519-99AD-CC911C31BA3A}" srcOrd="2" destOrd="0" parTransId="{7B1BF8AA-E00F-40EA-82AB-88234D4DF278}" sibTransId="{5EDFED0F-1325-47EC-9A55-D8B02DE9B024}"/>
    <dgm:cxn modelId="{5800E06C-D3A1-47AF-919E-CD2E84B14435}" srcId="{017BEAF0-5E07-4273-9000-8ADA1B648735}" destId="{F5364186-BFCA-4928-9A38-3A63BE0B7FE2}" srcOrd="1" destOrd="0" parTransId="{187758D4-9A51-403E-A2A3-81C4CE05F2D9}" sibTransId="{BD601FF7-7922-4A78-B86B-9867FC79073E}"/>
    <dgm:cxn modelId="{D3933BFD-9AC3-1640-9D0E-41C61940B5B4}" type="presOf" srcId="{2889BAB7-F762-4519-99AD-CC911C31BA3A}" destId="{553BDC7D-457A-439D-981F-16A7F0067928}" srcOrd="0" destOrd="0" presId="urn:microsoft.com/office/officeart/2005/8/layout/venn1"/>
    <dgm:cxn modelId="{177E97F6-D547-BF40-89B2-967D7DAC50B4}" type="presParOf" srcId="{D85FF968-E2A7-46D6-B4DA-834486F16383}" destId="{61B6B8D0-FCAC-4083-898F-885A19B21131}" srcOrd="0" destOrd="0" presId="urn:microsoft.com/office/officeart/2005/8/layout/venn1"/>
    <dgm:cxn modelId="{9BF4A428-9F3B-3D48-8B5D-33B6CB006BE5}" type="presParOf" srcId="{D85FF968-E2A7-46D6-B4DA-834486F16383}" destId="{60094D76-DCB4-4484-B35A-7B9DC770C3C8}" srcOrd="1" destOrd="0" presId="urn:microsoft.com/office/officeart/2005/8/layout/venn1"/>
    <dgm:cxn modelId="{9F49D084-9BD9-8046-8760-B5B4A334CB43}" type="presParOf" srcId="{D85FF968-E2A7-46D6-B4DA-834486F16383}" destId="{16FFC5E8-3389-469C-874D-1CFE7BC3F1FB}" srcOrd="2" destOrd="0" presId="urn:microsoft.com/office/officeart/2005/8/layout/venn1"/>
    <dgm:cxn modelId="{C8188D40-E1C0-C64D-AD7D-CCF66DF65DB3}" type="presParOf" srcId="{D85FF968-E2A7-46D6-B4DA-834486F16383}" destId="{5D510081-9726-48D1-AD11-A549D3106E34}" srcOrd="3" destOrd="0" presId="urn:microsoft.com/office/officeart/2005/8/layout/venn1"/>
    <dgm:cxn modelId="{6CBD4176-0598-BA4B-8391-FD81D79B3FDD}" type="presParOf" srcId="{D85FF968-E2A7-46D6-B4DA-834486F16383}" destId="{553BDC7D-457A-439D-981F-16A7F0067928}" srcOrd="4" destOrd="0" presId="urn:microsoft.com/office/officeart/2005/8/layout/venn1"/>
    <dgm:cxn modelId="{528DCD26-D01A-C249-94E0-28E7C89C8A51}" type="presParOf" srcId="{D85FF968-E2A7-46D6-B4DA-834486F16383}" destId="{5070ACF4-62B6-4157-90C1-F9959FD8C4A3}" srcOrd="5" destOrd="0" presId="urn:microsoft.com/office/officeart/2005/8/layout/venn1"/>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1BA49-3DA8-4BD1-A1A4-D07E91308802}">
      <dsp:nvSpPr>
        <dsp:cNvPr id="0" name=""/>
        <dsp:cNvSpPr/>
      </dsp:nvSpPr>
      <dsp:spPr>
        <a:xfrm>
          <a:off x="744" y="0"/>
          <a:ext cx="1934765" cy="4064000"/>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PE" sz="1600" b="1" kern="1200" dirty="0">
              <a:solidFill>
                <a:schemeClr val="tx1"/>
              </a:solidFill>
            </a:rPr>
            <a:t>¿Qué implica</a:t>
          </a:r>
          <a:br>
            <a:rPr lang="es-PE" sz="1600" b="1" kern="1200" dirty="0">
              <a:solidFill>
                <a:schemeClr val="tx1"/>
              </a:solidFill>
            </a:rPr>
          </a:br>
          <a:r>
            <a:rPr lang="es-PE" sz="1600" b="1" kern="1200" dirty="0">
              <a:solidFill>
                <a:schemeClr val="tx1"/>
              </a:solidFill>
            </a:rPr>
            <a:t>ser </a:t>
          </a:r>
          <a:r>
            <a:rPr lang="es-PE" sz="1600" b="1" kern="1200" dirty="0">
              <a:solidFill>
                <a:schemeClr val="tx1"/>
              </a:solidFill>
              <a:latin typeface="Calibri"/>
            </a:rPr>
            <a:t>líder</a:t>
          </a:r>
          <a:r>
            <a:rPr lang="es-PE" sz="1600" b="1" kern="1200" dirty="0">
              <a:solidFill>
                <a:schemeClr val="tx1"/>
              </a:solidFill>
            </a:rPr>
            <a:t>?</a:t>
          </a:r>
        </a:p>
      </dsp:txBody>
      <dsp:txXfrm>
        <a:off x="744" y="0"/>
        <a:ext cx="1934765" cy="1219200"/>
      </dsp:txXfrm>
    </dsp:sp>
    <dsp:sp modelId="{31AA4F34-25C3-46BF-8BDF-77A0FE94956C}">
      <dsp:nvSpPr>
        <dsp:cNvPr id="0" name=""/>
        <dsp:cNvSpPr/>
      </dsp:nvSpPr>
      <dsp:spPr>
        <a:xfrm>
          <a:off x="194220" y="1219547"/>
          <a:ext cx="1547812" cy="798413"/>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Estar a la disposición del equipo.</a:t>
          </a:r>
        </a:p>
      </dsp:txBody>
      <dsp:txXfrm>
        <a:off x="217605" y="1242932"/>
        <a:ext cx="1501042" cy="751643"/>
      </dsp:txXfrm>
    </dsp:sp>
    <dsp:sp modelId="{D56694BB-673E-490B-BE1B-52600F63CCE0}">
      <dsp:nvSpPr>
        <dsp:cNvPr id="0" name=""/>
        <dsp:cNvSpPr/>
      </dsp:nvSpPr>
      <dsp:spPr>
        <a:xfrm>
          <a:off x="89093" y="2140793"/>
          <a:ext cx="1758067" cy="798413"/>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Pensamiento enfocado</a:t>
          </a:r>
          <a:br>
            <a:rPr lang="es-PE" sz="1200" b="1" kern="1200" dirty="0">
              <a:solidFill>
                <a:schemeClr val="bg1"/>
              </a:solidFill>
            </a:rPr>
          </a:br>
          <a:r>
            <a:rPr lang="es-PE" sz="1200" b="1" kern="1200" dirty="0">
              <a:solidFill>
                <a:schemeClr val="bg1"/>
              </a:solidFill>
            </a:rPr>
            <a:t>en resultados y</a:t>
          </a:r>
          <a:br>
            <a:rPr lang="es-PE" sz="1200" b="1" kern="1200" dirty="0">
              <a:solidFill>
                <a:schemeClr val="bg1"/>
              </a:solidFill>
            </a:rPr>
          </a:br>
          <a:r>
            <a:rPr lang="es-PE" sz="1200" b="1" kern="1200" dirty="0">
              <a:solidFill>
                <a:schemeClr val="bg1"/>
              </a:solidFill>
            </a:rPr>
            <a:t>personas.</a:t>
          </a:r>
        </a:p>
      </dsp:txBody>
      <dsp:txXfrm>
        <a:off x="112478" y="2164178"/>
        <a:ext cx="1711297" cy="751643"/>
      </dsp:txXfrm>
    </dsp:sp>
    <dsp:sp modelId="{F6F4CA6E-B11C-421C-840B-E92B0943381B}">
      <dsp:nvSpPr>
        <dsp:cNvPr id="0" name=""/>
        <dsp:cNvSpPr/>
      </dsp:nvSpPr>
      <dsp:spPr>
        <a:xfrm>
          <a:off x="194220" y="3062039"/>
          <a:ext cx="1547812" cy="798413"/>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Busca siempre el desarrollo de su equipo</a:t>
          </a:r>
        </a:p>
      </dsp:txBody>
      <dsp:txXfrm>
        <a:off x="217605" y="3085424"/>
        <a:ext cx="1501042" cy="751643"/>
      </dsp:txXfrm>
    </dsp:sp>
    <dsp:sp modelId="{FE0945A8-6A39-481A-80E9-63FE552B50DC}">
      <dsp:nvSpPr>
        <dsp:cNvPr id="0" name=""/>
        <dsp:cNvSpPr/>
      </dsp:nvSpPr>
      <dsp:spPr>
        <a:xfrm>
          <a:off x="2080617" y="0"/>
          <a:ext cx="1934765" cy="4064000"/>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PE" sz="1600" b="1" kern="1200" dirty="0">
              <a:solidFill>
                <a:schemeClr val="tx1"/>
              </a:solidFill>
            </a:rPr>
            <a:t>Características de</a:t>
          </a:r>
          <a:br>
            <a:rPr lang="es-PE" sz="1600" b="1" kern="1200" dirty="0">
              <a:solidFill>
                <a:schemeClr val="tx1"/>
              </a:solidFill>
            </a:rPr>
          </a:br>
          <a:r>
            <a:rPr lang="es-PE" sz="1600" b="1" kern="1200" dirty="0">
              <a:solidFill>
                <a:schemeClr val="tx1"/>
              </a:solidFill>
            </a:rPr>
            <a:t>un buen líder</a:t>
          </a:r>
        </a:p>
      </dsp:txBody>
      <dsp:txXfrm>
        <a:off x="2080617" y="0"/>
        <a:ext cx="1934765" cy="1219200"/>
      </dsp:txXfrm>
    </dsp:sp>
    <dsp:sp modelId="{D0ECA949-3A6E-4553-917A-48A5F49672E3}">
      <dsp:nvSpPr>
        <dsp:cNvPr id="0" name=""/>
        <dsp:cNvSpPr/>
      </dsp:nvSpPr>
      <dsp:spPr>
        <a:xfrm>
          <a:off x="2274093" y="1219299"/>
          <a:ext cx="1547812" cy="592038"/>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APOYA</a:t>
          </a:r>
        </a:p>
      </dsp:txBody>
      <dsp:txXfrm>
        <a:off x="2291433" y="1236639"/>
        <a:ext cx="1513132" cy="557358"/>
      </dsp:txXfrm>
    </dsp:sp>
    <dsp:sp modelId="{CF851BCC-2E4E-4320-B687-A00FF2D97EA9}">
      <dsp:nvSpPr>
        <dsp:cNvPr id="0" name=""/>
        <dsp:cNvSpPr/>
      </dsp:nvSpPr>
      <dsp:spPr>
        <a:xfrm>
          <a:off x="2274093" y="1902420"/>
          <a:ext cx="1547812" cy="592038"/>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DELEGA</a:t>
          </a:r>
        </a:p>
      </dsp:txBody>
      <dsp:txXfrm>
        <a:off x="2291433" y="1919760"/>
        <a:ext cx="1513132" cy="557358"/>
      </dsp:txXfrm>
    </dsp:sp>
    <dsp:sp modelId="{2245421C-75F2-4E80-930C-B3E6B2C4F1CA}">
      <dsp:nvSpPr>
        <dsp:cNvPr id="0" name=""/>
        <dsp:cNvSpPr/>
      </dsp:nvSpPr>
      <dsp:spPr>
        <a:xfrm>
          <a:off x="2274093" y="2585541"/>
          <a:ext cx="1547812" cy="592038"/>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DIRIGE</a:t>
          </a:r>
        </a:p>
      </dsp:txBody>
      <dsp:txXfrm>
        <a:off x="2291433" y="2602881"/>
        <a:ext cx="1513132" cy="557358"/>
      </dsp:txXfrm>
    </dsp:sp>
    <dsp:sp modelId="{B581858F-E3FD-4761-962D-22E88D4E75B8}">
      <dsp:nvSpPr>
        <dsp:cNvPr id="0" name=""/>
        <dsp:cNvSpPr/>
      </dsp:nvSpPr>
      <dsp:spPr>
        <a:xfrm>
          <a:off x="2274093" y="3268662"/>
          <a:ext cx="1547812" cy="592038"/>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PERSUADE</a:t>
          </a:r>
        </a:p>
      </dsp:txBody>
      <dsp:txXfrm>
        <a:off x="2291433" y="3286002"/>
        <a:ext cx="1513132" cy="557358"/>
      </dsp:txXfrm>
    </dsp:sp>
    <dsp:sp modelId="{8EF97F60-B07D-482D-8AE4-2679B93E80CD}">
      <dsp:nvSpPr>
        <dsp:cNvPr id="0" name=""/>
        <dsp:cNvSpPr/>
      </dsp:nvSpPr>
      <dsp:spPr>
        <a:xfrm>
          <a:off x="4160490" y="0"/>
          <a:ext cx="1934765" cy="4064000"/>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PE" sz="1600" b="1" kern="1200" dirty="0">
              <a:solidFill>
                <a:schemeClr val="tx1"/>
              </a:solidFill>
            </a:rPr>
            <a:t>Liderazgo</a:t>
          </a:r>
          <a:br>
            <a:rPr lang="es-PE" sz="1600" b="1" kern="1200" dirty="0">
              <a:solidFill>
                <a:schemeClr val="tx1"/>
              </a:solidFill>
            </a:rPr>
          </a:br>
          <a:r>
            <a:rPr lang="es-PE" sz="1600" b="1" kern="1200" dirty="0">
              <a:solidFill>
                <a:schemeClr val="tx1"/>
              </a:solidFill>
            </a:rPr>
            <a:t>empresarial</a:t>
          </a:r>
        </a:p>
      </dsp:txBody>
      <dsp:txXfrm>
        <a:off x="4160490" y="0"/>
        <a:ext cx="1934765" cy="1219200"/>
      </dsp:txXfrm>
    </dsp:sp>
    <dsp:sp modelId="{5CB6F604-EC21-492F-92E6-819D0F2AA110}">
      <dsp:nvSpPr>
        <dsp:cNvPr id="0" name=""/>
        <dsp:cNvSpPr/>
      </dsp:nvSpPr>
      <dsp:spPr>
        <a:xfrm>
          <a:off x="4353966" y="1219299"/>
          <a:ext cx="1547812" cy="592038"/>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Visión del futuro</a:t>
          </a:r>
        </a:p>
      </dsp:txBody>
      <dsp:txXfrm>
        <a:off x="4371306" y="1236639"/>
        <a:ext cx="1513132" cy="557358"/>
      </dsp:txXfrm>
    </dsp:sp>
    <dsp:sp modelId="{73D78D69-6FCA-4D50-BC08-82C06D9C17D5}">
      <dsp:nvSpPr>
        <dsp:cNvPr id="0" name=""/>
        <dsp:cNvSpPr/>
      </dsp:nvSpPr>
      <dsp:spPr>
        <a:xfrm>
          <a:off x="4353966" y="1902420"/>
          <a:ext cx="1547812" cy="592038"/>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Capacidad de toma</a:t>
          </a:r>
          <a:br>
            <a:rPr lang="es-PE" sz="1200" b="1" kern="1200" dirty="0">
              <a:solidFill>
                <a:schemeClr val="bg1"/>
              </a:solidFill>
            </a:rPr>
          </a:br>
          <a:r>
            <a:rPr lang="es-PE" sz="1200" b="1" kern="1200" dirty="0">
              <a:solidFill>
                <a:schemeClr val="bg1"/>
              </a:solidFill>
            </a:rPr>
            <a:t>de decisiones</a:t>
          </a:r>
        </a:p>
      </dsp:txBody>
      <dsp:txXfrm>
        <a:off x="4371306" y="1919760"/>
        <a:ext cx="1513132" cy="557358"/>
      </dsp:txXfrm>
    </dsp:sp>
    <dsp:sp modelId="{E03F9962-96A7-4E70-A897-8A5A43371D7C}">
      <dsp:nvSpPr>
        <dsp:cNvPr id="0" name=""/>
        <dsp:cNvSpPr/>
      </dsp:nvSpPr>
      <dsp:spPr>
        <a:xfrm>
          <a:off x="4255224" y="2585541"/>
          <a:ext cx="1745297" cy="592038"/>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i="0" kern="1200" dirty="0">
              <a:solidFill>
                <a:schemeClr val="bg1"/>
              </a:solidFill>
            </a:rPr>
            <a:t>Organización y</a:t>
          </a:r>
          <a:br>
            <a:rPr lang="es-PE" sz="1200" b="1" i="0" kern="1200" dirty="0">
              <a:solidFill>
                <a:schemeClr val="bg1"/>
              </a:solidFill>
            </a:rPr>
          </a:br>
          <a:r>
            <a:rPr lang="es-PE" sz="1200" b="1" i="0" kern="1200" dirty="0">
              <a:solidFill>
                <a:schemeClr val="bg1"/>
              </a:solidFill>
            </a:rPr>
            <a:t>capacidad para</a:t>
          </a:r>
          <a:br>
            <a:rPr lang="es-PE" sz="1200" b="1" i="0" kern="1200" dirty="0">
              <a:solidFill>
                <a:schemeClr val="bg1"/>
              </a:solidFill>
            </a:rPr>
          </a:br>
          <a:r>
            <a:rPr lang="es-PE" sz="1200" b="1" i="0" kern="1200" dirty="0">
              <a:solidFill>
                <a:schemeClr val="bg1"/>
              </a:solidFill>
            </a:rPr>
            <a:t>gestionar los recursos</a:t>
          </a:r>
          <a:endParaRPr lang="es-PE" sz="1200" b="1" kern="1200" dirty="0">
            <a:solidFill>
              <a:schemeClr val="bg1"/>
            </a:solidFill>
          </a:endParaRPr>
        </a:p>
      </dsp:txBody>
      <dsp:txXfrm>
        <a:off x="4272564" y="2602881"/>
        <a:ext cx="1710617" cy="557358"/>
      </dsp:txXfrm>
    </dsp:sp>
    <dsp:sp modelId="{0D94A4C2-A7A7-4AC3-BEDF-98B08FFA3B23}">
      <dsp:nvSpPr>
        <dsp:cNvPr id="0" name=""/>
        <dsp:cNvSpPr/>
      </dsp:nvSpPr>
      <dsp:spPr>
        <a:xfrm>
          <a:off x="4353966" y="3268662"/>
          <a:ext cx="1547812" cy="592038"/>
        </a:xfrm>
        <a:prstGeom prst="roundRect">
          <a:avLst>
            <a:gd name="adj" fmla="val 10000"/>
          </a:avLst>
        </a:prstGeom>
        <a:solidFill>
          <a:srgbClr val="68529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100000"/>
            </a:lnSpc>
            <a:spcBef>
              <a:spcPct val="0"/>
            </a:spcBef>
            <a:spcAft>
              <a:spcPct val="35000"/>
            </a:spcAft>
          </a:pPr>
          <a:r>
            <a:rPr lang="es-PE" sz="1200" b="1" kern="1200" dirty="0">
              <a:solidFill>
                <a:schemeClr val="bg1"/>
              </a:solidFill>
            </a:rPr>
            <a:t>Influenciador</a:t>
          </a:r>
        </a:p>
      </dsp:txBody>
      <dsp:txXfrm>
        <a:off x="4371306" y="3286002"/>
        <a:ext cx="1513132" cy="557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BBFA8-866B-4F28-B0BB-691DFD9AB3D6}">
      <dsp:nvSpPr>
        <dsp:cNvPr id="0" name=""/>
        <dsp:cNvSpPr/>
      </dsp:nvSpPr>
      <dsp:spPr>
        <a:xfrm>
          <a:off x="-3354995" y="-515995"/>
          <a:ext cx="4000568" cy="4000568"/>
        </a:xfrm>
        <a:prstGeom prst="blockArc">
          <a:avLst>
            <a:gd name="adj1" fmla="val 18900000"/>
            <a:gd name="adj2" fmla="val 2700000"/>
            <a:gd name="adj3" fmla="val 540"/>
          </a:avLst>
        </a:prstGeom>
        <a:noFill/>
        <a:ln w="25400" cap="flat" cmpd="sng" algn="ctr">
          <a:solidFill>
            <a:srgbClr val="0197A7"/>
          </a:solidFill>
          <a:prstDash val="solid"/>
        </a:ln>
        <a:effectLst/>
      </dsp:spPr>
      <dsp:style>
        <a:lnRef idx="2">
          <a:scrgbClr r="0" g="0" b="0"/>
        </a:lnRef>
        <a:fillRef idx="0">
          <a:scrgbClr r="0" g="0" b="0"/>
        </a:fillRef>
        <a:effectRef idx="0">
          <a:scrgbClr r="0" g="0" b="0"/>
        </a:effectRef>
        <a:fontRef idx="minor"/>
      </dsp:style>
    </dsp:sp>
    <dsp:sp modelId="{8022A3E5-E242-4472-853D-2D87FADD6D57}">
      <dsp:nvSpPr>
        <dsp:cNvPr id="0" name=""/>
        <dsp:cNvSpPr/>
      </dsp:nvSpPr>
      <dsp:spPr>
        <a:xfrm>
          <a:off x="338530" y="228224"/>
          <a:ext cx="7339118" cy="456686"/>
        </a:xfrm>
        <a:prstGeom prst="rect">
          <a:avLst/>
        </a:prstGeom>
        <a:solidFill>
          <a:srgbClr val="0197A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495" tIns="40640" rIns="40640" bIns="40640" numCol="1" spcCol="1270" anchor="ctr" anchorCtr="0">
          <a:noAutofit/>
        </a:bodyPr>
        <a:lstStyle/>
        <a:p>
          <a:pPr lvl="0" algn="l" defTabSz="711200" rtl="0">
            <a:lnSpc>
              <a:spcPct val="90000"/>
            </a:lnSpc>
            <a:spcBef>
              <a:spcPct val="0"/>
            </a:spcBef>
            <a:spcAft>
              <a:spcPct val="35000"/>
            </a:spcAft>
          </a:pPr>
          <a:r>
            <a:rPr lang="es-PE" sz="1600" kern="1200" dirty="0"/>
            <a:t>Mejora la rentabilidad en la </a:t>
          </a:r>
          <a:r>
            <a:rPr lang="es-PE" sz="1600" kern="1200" dirty="0">
              <a:latin typeface="Calibri"/>
            </a:rPr>
            <a:t>organización </a:t>
          </a:r>
          <a:endParaRPr lang="es-PE" sz="1600" kern="1200" dirty="0"/>
        </a:p>
      </dsp:txBody>
      <dsp:txXfrm>
        <a:off x="338530" y="228224"/>
        <a:ext cx="7339118" cy="456686"/>
      </dsp:txXfrm>
    </dsp:sp>
    <dsp:sp modelId="{E98B4263-A0C8-426E-9898-0543FCEC4F32}">
      <dsp:nvSpPr>
        <dsp:cNvPr id="0" name=""/>
        <dsp:cNvSpPr/>
      </dsp:nvSpPr>
      <dsp:spPr>
        <a:xfrm>
          <a:off x="53101" y="171138"/>
          <a:ext cx="570857" cy="570857"/>
        </a:xfrm>
        <a:prstGeom prst="ellipse">
          <a:avLst/>
        </a:prstGeom>
        <a:solidFill>
          <a:schemeClr val="accent5">
            <a:lumMod val="20000"/>
            <a:lumOff val="80000"/>
          </a:schemeClr>
        </a:solidFill>
        <a:ln w="25400" cap="flat" cmpd="sng" algn="ctr">
          <a:solidFill>
            <a:srgbClr val="0197A7"/>
          </a:solidFill>
          <a:prstDash val="solid"/>
        </a:ln>
        <a:effectLst/>
      </dsp:spPr>
      <dsp:style>
        <a:lnRef idx="2">
          <a:scrgbClr r="0" g="0" b="0"/>
        </a:lnRef>
        <a:fillRef idx="1">
          <a:scrgbClr r="0" g="0" b="0"/>
        </a:fillRef>
        <a:effectRef idx="0">
          <a:scrgbClr r="0" g="0" b="0"/>
        </a:effectRef>
        <a:fontRef idx="minor"/>
      </dsp:style>
    </dsp:sp>
    <dsp:sp modelId="{F71EA6DA-FA2C-4831-B9BD-B2C6341900F5}">
      <dsp:nvSpPr>
        <dsp:cNvPr id="0" name=""/>
        <dsp:cNvSpPr/>
      </dsp:nvSpPr>
      <dsp:spPr>
        <a:xfrm>
          <a:off x="600358" y="913372"/>
          <a:ext cx="7077289" cy="456686"/>
        </a:xfrm>
        <a:prstGeom prst="rect">
          <a:avLst/>
        </a:prstGeom>
        <a:solidFill>
          <a:srgbClr val="0197A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495" tIns="40640" rIns="40640" bIns="40640" numCol="1" spcCol="1270" anchor="ctr" anchorCtr="0">
          <a:noAutofit/>
        </a:bodyPr>
        <a:lstStyle/>
        <a:p>
          <a:pPr lvl="0" algn="l" defTabSz="711200">
            <a:lnSpc>
              <a:spcPct val="90000"/>
            </a:lnSpc>
            <a:spcBef>
              <a:spcPct val="0"/>
            </a:spcBef>
            <a:spcAft>
              <a:spcPct val="35000"/>
            </a:spcAft>
          </a:pPr>
          <a:r>
            <a:rPr lang="es-PE" sz="1600" kern="1200" dirty="0"/>
            <a:t>Se consiguen los objetivos a corto, medio y largo plazo</a:t>
          </a:r>
        </a:p>
      </dsp:txBody>
      <dsp:txXfrm>
        <a:off x="600358" y="913372"/>
        <a:ext cx="7077289" cy="456686"/>
      </dsp:txXfrm>
    </dsp:sp>
    <dsp:sp modelId="{2BEAC90B-363B-4967-8283-2BDEE0FBCC7D}">
      <dsp:nvSpPr>
        <dsp:cNvPr id="0" name=""/>
        <dsp:cNvSpPr/>
      </dsp:nvSpPr>
      <dsp:spPr>
        <a:xfrm>
          <a:off x="314929" y="856286"/>
          <a:ext cx="570857" cy="570857"/>
        </a:xfrm>
        <a:prstGeom prst="ellipse">
          <a:avLst/>
        </a:prstGeom>
        <a:solidFill>
          <a:schemeClr val="accent5">
            <a:lumMod val="20000"/>
            <a:lumOff val="80000"/>
          </a:schemeClr>
        </a:solidFill>
        <a:ln w="25400" cap="flat" cmpd="sng" algn="ctr">
          <a:solidFill>
            <a:srgbClr val="0197A7"/>
          </a:solidFill>
          <a:prstDash val="solid"/>
        </a:ln>
        <a:effectLst/>
      </dsp:spPr>
      <dsp:style>
        <a:lnRef idx="2">
          <a:scrgbClr r="0" g="0" b="0"/>
        </a:lnRef>
        <a:fillRef idx="1">
          <a:scrgbClr r="0" g="0" b="0"/>
        </a:fillRef>
        <a:effectRef idx="0">
          <a:scrgbClr r="0" g="0" b="0"/>
        </a:effectRef>
        <a:fontRef idx="minor"/>
      </dsp:style>
    </dsp:sp>
    <dsp:sp modelId="{95DD2687-CE20-4014-B313-74C266819484}">
      <dsp:nvSpPr>
        <dsp:cNvPr id="0" name=""/>
        <dsp:cNvSpPr/>
      </dsp:nvSpPr>
      <dsp:spPr>
        <a:xfrm>
          <a:off x="600358" y="1598519"/>
          <a:ext cx="7077289" cy="456686"/>
        </a:xfrm>
        <a:prstGeom prst="rect">
          <a:avLst/>
        </a:prstGeom>
        <a:solidFill>
          <a:srgbClr val="0197A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495" tIns="40640" rIns="40640" bIns="40640" numCol="1" spcCol="1270" anchor="ctr" anchorCtr="0">
          <a:noAutofit/>
        </a:bodyPr>
        <a:lstStyle/>
        <a:p>
          <a:pPr lvl="0" algn="l" defTabSz="711200">
            <a:lnSpc>
              <a:spcPct val="90000"/>
            </a:lnSpc>
            <a:spcBef>
              <a:spcPct val="0"/>
            </a:spcBef>
            <a:spcAft>
              <a:spcPct val="35000"/>
            </a:spcAft>
          </a:pPr>
          <a:r>
            <a:rPr lang="es-PE" sz="1600" kern="1200" dirty="0"/>
            <a:t>Incrementa la satisfacción de trabajar en la </a:t>
          </a:r>
          <a:r>
            <a:rPr lang="es-PE" sz="1600" kern="1200" dirty="0">
              <a:latin typeface="Calibri"/>
            </a:rPr>
            <a:t>empresa</a:t>
          </a:r>
          <a:r>
            <a:rPr lang="es-PE" sz="1600" kern="1200" dirty="0"/>
            <a:t> (</a:t>
          </a:r>
          <a:r>
            <a:rPr lang="es-PE" sz="1600" kern="1200" dirty="0">
              <a:latin typeface="Calibri"/>
            </a:rPr>
            <a:t>colaboradores</a:t>
          </a:r>
          <a:r>
            <a:rPr lang="es-PE" sz="1600" kern="1200" dirty="0"/>
            <a:t> contentos y motivados)</a:t>
          </a:r>
        </a:p>
      </dsp:txBody>
      <dsp:txXfrm>
        <a:off x="600358" y="1598519"/>
        <a:ext cx="7077289" cy="456686"/>
      </dsp:txXfrm>
    </dsp:sp>
    <dsp:sp modelId="{56604952-8BA4-4993-B0C3-49FA5F0F7CD5}">
      <dsp:nvSpPr>
        <dsp:cNvPr id="0" name=""/>
        <dsp:cNvSpPr/>
      </dsp:nvSpPr>
      <dsp:spPr>
        <a:xfrm>
          <a:off x="314929" y="1541434"/>
          <a:ext cx="570857" cy="570857"/>
        </a:xfrm>
        <a:prstGeom prst="ellipse">
          <a:avLst/>
        </a:prstGeom>
        <a:solidFill>
          <a:schemeClr val="accent5">
            <a:lumMod val="20000"/>
            <a:lumOff val="80000"/>
          </a:schemeClr>
        </a:solidFill>
        <a:ln w="25400" cap="flat" cmpd="sng" algn="ctr">
          <a:solidFill>
            <a:srgbClr val="0197A7"/>
          </a:solidFill>
          <a:prstDash val="solid"/>
        </a:ln>
        <a:effectLst/>
      </dsp:spPr>
      <dsp:style>
        <a:lnRef idx="2">
          <a:scrgbClr r="0" g="0" b="0"/>
        </a:lnRef>
        <a:fillRef idx="1">
          <a:scrgbClr r="0" g="0" b="0"/>
        </a:fillRef>
        <a:effectRef idx="0">
          <a:scrgbClr r="0" g="0" b="0"/>
        </a:effectRef>
        <a:fontRef idx="minor"/>
      </dsp:style>
    </dsp:sp>
    <dsp:sp modelId="{F6D0792C-B998-40CB-B5E6-1BCF6FC37873}">
      <dsp:nvSpPr>
        <dsp:cNvPr id="0" name=""/>
        <dsp:cNvSpPr/>
      </dsp:nvSpPr>
      <dsp:spPr>
        <a:xfrm>
          <a:off x="338530" y="2283667"/>
          <a:ext cx="7339118" cy="456686"/>
        </a:xfrm>
        <a:prstGeom prst="rect">
          <a:avLst/>
        </a:prstGeom>
        <a:solidFill>
          <a:srgbClr val="0197A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495" tIns="40640" rIns="40640" bIns="40640" numCol="1" spcCol="1270" anchor="ctr" anchorCtr="0">
          <a:noAutofit/>
        </a:bodyPr>
        <a:lstStyle/>
        <a:p>
          <a:pPr lvl="0" algn="l" defTabSz="711200">
            <a:lnSpc>
              <a:spcPct val="90000"/>
            </a:lnSpc>
            <a:spcBef>
              <a:spcPct val="0"/>
            </a:spcBef>
            <a:spcAft>
              <a:spcPct val="35000"/>
            </a:spcAft>
          </a:pPr>
          <a:r>
            <a:rPr lang="es-PE" sz="1600" kern="1200" dirty="0"/>
            <a:t>Mejoran los escenarios de beneficios para los colaboradores</a:t>
          </a:r>
        </a:p>
      </dsp:txBody>
      <dsp:txXfrm>
        <a:off x="338530" y="2283667"/>
        <a:ext cx="7339118" cy="456686"/>
      </dsp:txXfrm>
    </dsp:sp>
    <dsp:sp modelId="{DA591074-2FED-4026-946C-38E80BD2096F}">
      <dsp:nvSpPr>
        <dsp:cNvPr id="0" name=""/>
        <dsp:cNvSpPr/>
      </dsp:nvSpPr>
      <dsp:spPr>
        <a:xfrm>
          <a:off x="53101" y="2226581"/>
          <a:ext cx="570857" cy="570857"/>
        </a:xfrm>
        <a:prstGeom prst="ellipse">
          <a:avLst/>
        </a:prstGeom>
        <a:solidFill>
          <a:schemeClr val="accent5">
            <a:lumMod val="20000"/>
            <a:lumOff val="80000"/>
          </a:schemeClr>
        </a:solidFill>
        <a:ln w="25400" cap="flat" cmpd="sng" algn="ctr">
          <a:solidFill>
            <a:srgbClr val="0197A7"/>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6B8D0-FCAC-4083-898F-885A19B21131}">
      <dsp:nvSpPr>
        <dsp:cNvPr id="0" name=""/>
        <dsp:cNvSpPr/>
      </dsp:nvSpPr>
      <dsp:spPr>
        <a:xfrm>
          <a:off x="2681754" y="47039"/>
          <a:ext cx="2257897" cy="2257897"/>
        </a:xfrm>
        <a:prstGeom prst="ellipse">
          <a:avLst/>
        </a:prstGeom>
        <a:solidFill>
          <a:srgbClr val="68529F">
            <a:alpha val="50000"/>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s-PE" sz="1600" kern="1200" dirty="0"/>
            <a:t>Confianza en</a:t>
          </a:r>
          <a:br>
            <a:rPr lang="es-PE" sz="1600" kern="1200" dirty="0"/>
          </a:br>
          <a:r>
            <a:rPr lang="es-PE" sz="1600" kern="1200" dirty="0"/>
            <a:t>uno mismo</a:t>
          </a:r>
        </a:p>
      </dsp:txBody>
      <dsp:txXfrm>
        <a:off x="2982807" y="442171"/>
        <a:ext cx="1655791" cy="1016053"/>
      </dsp:txXfrm>
    </dsp:sp>
    <dsp:sp modelId="{16FFC5E8-3389-469C-874D-1CFE7BC3F1FB}">
      <dsp:nvSpPr>
        <dsp:cNvPr id="0" name=""/>
        <dsp:cNvSpPr/>
      </dsp:nvSpPr>
      <dsp:spPr>
        <a:xfrm>
          <a:off x="3496479" y="1458225"/>
          <a:ext cx="2257897" cy="2257897"/>
        </a:xfrm>
        <a:prstGeom prst="ellipse">
          <a:avLst/>
        </a:prstGeom>
        <a:solidFill>
          <a:srgbClr val="E5584B">
            <a:alpha val="50000"/>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711200">
            <a:lnSpc>
              <a:spcPct val="90000"/>
            </a:lnSpc>
            <a:spcBef>
              <a:spcPct val="0"/>
            </a:spcBef>
            <a:spcAft>
              <a:spcPct val="35000"/>
            </a:spcAft>
          </a:pPr>
          <a:r>
            <a:rPr lang="es-PE" sz="1600" kern="1200" dirty="0"/>
            <a:t>Confianza</a:t>
          </a:r>
          <a:br>
            <a:rPr lang="es-PE" sz="1600" kern="1200" dirty="0"/>
          </a:br>
          <a:r>
            <a:rPr lang="es-PE" sz="1600" kern="1200" dirty="0"/>
            <a:t>en los demás</a:t>
          </a:r>
        </a:p>
      </dsp:txBody>
      <dsp:txXfrm>
        <a:off x="4187019" y="2041515"/>
        <a:ext cx="1354738" cy="1241843"/>
      </dsp:txXfrm>
    </dsp:sp>
    <dsp:sp modelId="{553BDC7D-457A-439D-981F-16A7F0067928}">
      <dsp:nvSpPr>
        <dsp:cNvPr id="0" name=""/>
        <dsp:cNvSpPr/>
      </dsp:nvSpPr>
      <dsp:spPr>
        <a:xfrm>
          <a:off x="1867030" y="1458225"/>
          <a:ext cx="2257897" cy="2257897"/>
        </a:xfrm>
        <a:prstGeom prst="ellipse">
          <a:avLst/>
        </a:prstGeom>
        <a:solidFill>
          <a:srgbClr val="99C652">
            <a:alpha val="50000"/>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r" defTabSz="711200">
            <a:lnSpc>
              <a:spcPct val="90000"/>
            </a:lnSpc>
            <a:spcBef>
              <a:spcPct val="0"/>
            </a:spcBef>
            <a:spcAft>
              <a:spcPct val="35000"/>
            </a:spcAft>
          </a:pPr>
          <a:r>
            <a:rPr lang="es-PE" sz="1600" kern="1200" dirty="0"/>
            <a:t>Confianza</a:t>
          </a:r>
          <a:br>
            <a:rPr lang="es-PE" sz="1600" kern="1200" dirty="0"/>
          </a:br>
          <a:r>
            <a:rPr lang="es-PE" sz="1600" kern="1200" dirty="0"/>
            <a:t>en el mañana</a:t>
          </a:r>
        </a:p>
      </dsp:txBody>
      <dsp:txXfrm>
        <a:off x="2079648" y="2041515"/>
        <a:ext cx="1354738" cy="124184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932DC7-834F-6148-86AF-F72164F7FFC1}" type="datetimeFigureOut">
              <a:rPr lang="es-ES" smtClean="0"/>
              <a:t>18/11/2022</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F1720-AE80-4069-8D89-2C76E8AFD874}" type="datetimeFigureOut">
              <a:rPr lang="es-PE" smtClean="0"/>
              <a:t>18/11/2022</a:t>
            </a:fld>
            <a:endParaRPr lang="es-PE"/>
          </a:p>
        </p:txBody>
      </p:sp>
      <p:sp>
        <p:nvSpPr>
          <p:cNvPr id="4" name="Marcador de imagen de diapositiva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a:t>
            </a:fld>
            <a:endParaRPr lang="es-PE"/>
          </a:p>
        </p:txBody>
      </p:sp>
    </p:spTree>
    <p:extLst>
      <p:ext uri="{BB962C8B-B14F-4D97-AF65-F5344CB8AC3E}">
        <p14:creationId xmlns:p14="http://schemas.microsoft.com/office/powerpoint/2010/main" val="172038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sz="1200" kern="1200" dirty="0">
                <a:solidFill>
                  <a:schemeClr val="tx1"/>
                </a:solidFill>
                <a:effectLst/>
                <a:latin typeface="+mn-lt"/>
                <a:ea typeface="+mn-ea"/>
                <a:cs typeface="+mn-cs"/>
              </a:rPr>
              <a:t>Ejemplo: Es este curso, no sería viable para mí, sino tuviera el apoyo del área académica y las demás áreas que aportan para el contenido y desarrollo de este curso.</a:t>
            </a: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1484027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sz="1200" kern="1200" dirty="0">
                <a:solidFill>
                  <a:schemeClr val="tx1"/>
                </a:solidFill>
                <a:effectLst/>
                <a:latin typeface="+mn-lt"/>
                <a:ea typeface="+mn-ea"/>
                <a:cs typeface="+mn-cs"/>
              </a:rPr>
              <a:t>Ejemplo: </a:t>
            </a:r>
            <a:r>
              <a:rPr lang="es-PE" sz="1200" b="0" i="0" kern="1200" dirty="0">
                <a:solidFill>
                  <a:schemeClr val="tx1"/>
                </a:solidFill>
                <a:effectLst/>
                <a:latin typeface="+mn-lt"/>
                <a:ea typeface="+mn-ea"/>
                <a:cs typeface="+mn-cs"/>
              </a:rPr>
              <a:t>Tómate el tiempo para poder crear, innovar, relajarte, disfrutar y recargar las energías necesarias para que funciones bien y puedas disfrutar haciéndolo</a:t>
            </a:r>
            <a:endParaRPr lang="es-PE"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275547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Nota: El matiz</a:t>
            </a:r>
            <a:r>
              <a:rPr lang="es-PE" baseline="0" dirty="0"/>
              <a:t> de liderazgo es la consigna de ser inspiración para que los demás, sigan su ejemplo, pero el liderazgo debe evolucionar a que los miembros tengan EL SENTIDO DE PERTENENCIA de equipo desarrollado.</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467020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940991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Características del líder (enfoque liderazgo</a:t>
            </a:r>
            <a:r>
              <a:rPr lang="es-PE" baseline="0" dirty="0"/>
              <a:t> situacional)</a:t>
            </a:r>
          </a:p>
          <a:p>
            <a:r>
              <a:rPr lang="es-PE" dirty="0"/>
              <a:t>a) Apoyar: Comparte ideas y ayuda a la toma de decisiones</a:t>
            </a:r>
          </a:p>
          <a:p>
            <a:r>
              <a:rPr lang="es-PE" dirty="0"/>
              <a:t>b) Delegar: Traslada la responsabilidad de la toma de decisión y su ejecución.</a:t>
            </a:r>
          </a:p>
          <a:p>
            <a:r>
              <a:rPr lang="es-PE" dirty="0"/>
              <a:t>c) Dirigir: Da instrucciones y supervisa</a:t>
            </a:r>
          </a:p>
          <a:p>
            <a:r>
              <a:rPr lang="es-PE" dirty="0"/>
              <a:t>d) Persuadir: Explica, decide y aclara dudas</a:t>
            </a:r>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797238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Confianza</a:t>
            </a:r>
            <a:r>
              <a:rPr lang="es-PE" baseline="0" dirty="0"/>
              <a:t> en uno mismo: Tomar decisiones que impactan en uno mismo</a:t>
            </a:r>
          </a:p>
          <a:p>
            <a:r>
              <a:rPr lang="es-PE" baseline="0" dirty="0"/>
              <a:t>Confianza en los demás: Reconocer las habilidades de los miembros del equipo y buscar soporte/ayuda en esos conocimientos</a:t>
            </a:r>
          </a:p>
          <a:p>
            <a:r>
              <a:rPr lang="es-PE" baseline="0" dirty="0"/>
              <a:t>Confianza en el mañana: Ver las oportunidades favorables con el equipo que afronta el reto</a:t>
            </a:r>
            <a:endParaRPr lang="es-PE" dirty="0"/>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129396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184437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mn-lt"/>
                <a:ea typeface="+mn-ea"/>
                <a:cs typeface="+mn-cs"/>
              </a:rPr>
              <a:t>Ejemplo práctico: no ir al Facebook apenas tu mente se aburra con lo que haces y te lance la opción de ¿por qué no miramos rápido cuantas solicitudes nuevas de amistad tengo en el</a:t>
            </a:r>
            <a:r>
              <a:rPr lang="es-PE" sz="1200" kern="1200" baseline="0" dirty="0">
                <a:solidFill>
                  <a:schemeClr val="tx1"/>
                </a:solidFill>
                <a:effectLst/>
                <a:latin typeface="+mn-lt"/>
                <a:ea typeface="+mn-ea"/>
                <a:cs typeface="+mn-cs"/>
              </a:rPr>
              <a:t> Facebook?</a:t>
            </a:r>
            <a:r>
              <a:rPr lang="es-PE" sz="1200" kern="1200" dirty="0">
                <a:solidFill>
                  <a:schemeClr val="tx1"/>
                </a:solidFill>
                <a:effectLst/>
                <a:latin typeface="+mn-lt"/>
                <a:ea typeface="+mn-ea"/>
                <a:cs typeface="+mn-cs"/>
              </a:rPr>
              <a:t>, en ese momento hay que ser proactivo y decirte a ti mismo, no, lo primero es la tarea que estoy realizando</a:t>
            </a:r>
          </a:p>
          <a:p>
            <a:endParaRPr lang="es-PE" dirty="0"/>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1232798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mn-lt"/>
                <a:ea typeface="+mn-ea"/>
                <a:cs typeface="+mn-cs"/>
              </a:rPr>
              <a:t>Ejemplo: Si quieres bajar 1 kilo este próximo mes, cuando tengas opciones de comida, tener presente tu objetivo te facilitará -si eres proactivo- evitarás comerte un croissant, Si sabes que no es parte de la dieta que estás realizando.</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1934840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mn-lt"/>
                <a:ea typeface="+mn-ea"/>
                <a:cs typeface="+mn-cs"/>
              </a:rPr>
              <a:t>Ejemplo: divide las tareas en urgentes, importantes, y no tan importantes (y asume que las no tan importantes nunca se harán).</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335844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mn-lt"/>
                <a:ea typeface="+mn-ea"/>
                <a:cs typeface="+mn-cs"/>
              </a:rPr>
              <a:t>Ejemplo: Cuando solicitas a alguien</a:t>
            </a:r>
            <a:r>
              <a:rPr lang="es-PE" sz="1200" kern="1200" baseline="0" dirty="0">
                <a:solidFill>
                  <a:schemeClr val="tx1"/>
                </a:solidFill>
                <a:effectLst/>
                <a:latin typeface="+mn-lt"/>
                <a:ea typeface="+mn-ea"/>
                <a:cs typeface="+mn-cs"/>
              </a:rPr>
              <a:t> que te ayude en algo, para lo cual el también se va a favorecer</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674521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sz="1200" kern="1200" dirty="0">
                <a:solidFill>
                  <a:schemeClr val="tx1"/>
                </a:solidFill>
                <a:effectLst/>
                <a:latin typeface="+mn-lt"/>
                <a:ea typeface="+mn-ea"/>
                <a:cs typeface="+mn-cs"/>
              </a:rPr>
              <a:t>Ejemplo: cuando alguien te esté hablando, no estés pensando en la posible pregunta para responder, concéntrate en prestar atención a lo que desea transmitirte y las primeras preguntas que debes hacer son en relación a la comprensión del mensaje </a:t>
            </a: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124258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2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ema - 1 Imagen Centr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08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ema - 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261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Agrupar 13"/>
          <p:cNvGrpSpPr/>
          <p:nvPr userDrawn="1"/>
        </p:nvGrpSpPr>
        <p:grpSpPr>
          <a:xfrm>
            <a:off x="944054" y="5343295"/>
            <a:ext cx="7804380" cy="215444"/>
            <a:chOff x="944054" y="5343295"/>
            <a:chExt cx="7804380" cy="215444"/>
          </a:xfrm>
        </p:grpSpPr>
        <p:sp>
          <p:nvSpPr>
            <p:cNvPr id="7" name="TextBox 7"/>
            <p:cNvSpPr txBox="1"/>
            <p:nvPr userDrawn="1"/>
          </p:nvSpPr>
          <p:spPr>
            <a:xfrm>
              <a:off x="944054" y="5343295"/>
              <a:ext cx="1810111" cy="215444"/>
            </a:xfrm>
            <a:prstGeom prst="rect">
              <a:avLst/>
            </a:prstGeom>
            <a:noFill/>
          </p:spPr>
          <p:txBody>
            <a:bodyPr wrap="non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dirty="0">
                  <a:solidFill>
                    <a:schemeClr val="bg1">
                      <a:lumMod val="50000"/>
                    </a:schemeClr>
                  </a:solidFill>
                  <a:latin typeface="+mn-lt"/>
                  <a:ea typeface="+mn-ea"/>
                  <a:cs typeface="Calibri"/>
                  <a:sym typeface="Wingdings"/>
                </a:rPr>
                <a:t>DIRECCIÓN DE PERSONAS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02</a:t>
              </a:r>
              <a:endParaRPr lang="en-US" sz="800" dirty="0">
                <a:solidFill>
                  <a:schemeClr val="bg1">
                    <a:lumMod val="50000"/>
                  </a:schemeClr>
                </a:solidFill>
                <a:latin typeface="Calibri"/>
                <a:cs typeface="Calibri"/>
              </a:endParaRPr>
            </a:p>
          </p:txBody>
        </p:sp>
        <p:sp>
          <p:nvSpPr>
            <p:cNvPr id="8" name="Rectangle 3"/>
            <p:cNvSpPr/>
            <p:nvPr userDrawn="1"/>
          </p:nvSpPr>
          <p:spPr>
            <a:xfrm>
              <a:off x="7361516" y="5371562"/>
              <a:ext cx="1386918"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grpSp>
      <p:pic>
        <p:nvPicPr>
          <p:cNvPr id="9" name="Imagen 8"/>
          <p:cNvPicPr>
            <a:picLocks noChangeAspect="1"/>
          </p:cNvPicPr>
          <p:nvPr userDrawn="1"/>
        </p:nvPicPr>
        <p:blipFill>
          <a:blip r:embed="rId8" cstate="screen">
            <a:alphaModFix amt="20000"/>
            <a:extLst>
              <a:ext uri="{28A0092B-C50C-407E-A947-70E740481C1C}">
                <a14:useLocalDpi xmlns:a14="http://schemas.microsoft.com/office/drawing/2010/main"/>
              </a:ext>
            </a:extLst>
          </a:blip>
          <a:stretch>
            <a:fillRect/>
          </a:stretch>
        </p:blipFill>
        <p:spPr>
          <a:xfrm>
            <a:off x="495300" y="5322472"/>
            <a:ext cx="448573" cy="250755"/>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9" r:id="rId5"/>
    <p:sldLayoutId id="2147483662"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3.xml"/><Relationship Id="rId5" Type="http://schemas.microsoft.com/office/2007/relationships/hdphoto" Target="../media/hdphoto2.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6.xml"/><Relationship Id="rId5" Type="http://schemas.microsoft.com/office/2007/relationships/hdphoto" Target="../media/hdphoto3.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Pr-0Rz6Ga0M"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3.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5" name="CuadroTexto 14"/>
          <p:cNvSpPr txBox="1"/>
          <p:nvPr/>
        </p:nvSpPr>
        <p:spPr>
          <a:xfrm>
            <a:off x="3175138" y="3008050"/>
            <a:ext cx="5500550" cy="590931"/>
          </a:xfrm>
          <a:prstGeom prst="rect">
            <a:avLst/>
          </a:prstGeom>
          <a:noFill/>
        </p:spPr>
        <p:txBody>
          <a:bodyPr wrap="square" lIns="0" tIns="0" rIns="0" bIns="0" rtlCol="0">
            <a:spAutoFit/>
          </a:bodyPr>
          <a:lstStyle/>
          <a:p>
            <a:pPr marL="177800" indent="-177800">
              <a:lnSpc>
                <a:spcPct val="120000"/>
              </a:lnSpc>
              <a:buSzPct val="80000"/>
              <a:buFont typeface="Arial"/>
              <a:buChar char="•"/>
            </a:pPr>
            <a:r>
              <a:rPr lang="es-ES" sz="1600" dirty="0" smtClean="0">
                <a:solidFill>
                  <a:srgbClr val="FFFFFF"/>
                </a:solidFill>
              </a:rPr>
              <a:t>Liderazgo</a:t>
            </a:r>
            <a:endParaRPr lang="es-ES" sz="1600" dirty="0">
              <a:solidFill>
                <a:srgbClr val="FFFFFF"/>
              </a:solidFill>
            </a:endParaRPr>
          </a:p>
          <a:p>
            <a:pPr marL="177800" indent="-177800">
              <a:lnSpc>
                <a:spcPct val="120000"/>
              </a:lnSpc>
              <a:buSzPct val="80000"/>
              <a:buFont typeface="Arial"/>
              <a:buChar char="•"/>
            </a:pPr>
            <a:r>
              <a:rPr lang="es-ES" sz="1600" dirty="0">
                <a:solidFill>
                  <a:srgbClr val="FFFFFF"/>
                </a:solidFill>
              </a:rPr>
              <a:t>07 hábitos de las personas altamente efectivas</a:t>
            </a:r>
          </a:p>
        </p:txBody>
      </p:sp>
      <p:cxnSp>
        <p:nvCxnSpPr>
          <p:cNvPr id="8" name="Conector recto 7"/>
          <p:cNvCxnSpPr/>
          <p:nvPr/>
        </p:nvCxnSpPr>
        <p:spPr>
          <a:xfrm>
            <a:off x="3044504" y="1710303"/>
            <a:ext cx="0" cy="774883"/>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2045305" y="1802569"/>
            <a:ext cx="964250" cy="892552"/>
          </a:xfrm>
          <a:prstGeom prst="rect">
            <a:avLst/>
          </a:prstGeom>
          <a:noFill/>
        </p:spPr>
        <p:txBody>
          <a:bodyPr wrap="square" lIns="0" tIns="0" rIns="0" bIns="0" rtlCol="0">
            <a:spAutoFit/>
          </a:bodyPr>
          <a:lstStyle/>
          <a:p>
            <a:pPr algn="ctr"/>
            <a:r>
              <a:rPr lang="es-ES" sz="5800" dirty="0">
                <a:solidFill>
                  <a:srgbClr val="FFFFFF"/>
                </a:solidFill>
              </a:rPr>
              <a:t>02</a:t>
            </a:r>
          </a:p>
        </p:txBody>
      </p:sp>
      <p:sp>
        <p:nvSpPr>
          <p:cNvPr id="11" name="CuadroTexto 10"/>
          <p:cNvSpPr txBox="1"/>
          <p:nvPr/>
        </p:nvSpPr>
        <p:spPr>
          <a:xfrm>
            <a:off x="2096830" y="1674447"/>
            <a:ext cx="873152" cy="276999"/>
          </a:xfrm>
          <a:prstGeom prst="rect">
            <a:avLst/>
          </a:prstGeom>
          <a:noFill/>
        </p:spPr>
        <p:txBody>
          <a:bodyPr wrap="square" lIns="0" tIns="0" rIns="0" bIns="0" rtlCol="0">
            <a:spAutoFit/>
          </a:bodyPr>
          <a:lstStyle/>
          <a:p>
            <a:pPr algn="ctr"/>
            <a:r>
              <a:rPr lang="es-ES" dirty="0">
                <a:solidFill>
                  <a:schemeClr val="bg1"/>
                </a:solidFill>
              </a:rPr>
              <a:t>SESIÓN</a:t>
            </a:r>
          </a:p>
        </p:txBody>
      </p:sp>
      <p:sp>
        <p:nvSpPr>
          <p:cNvPr id="12" name="CuadroTexto 11"/>
          <p:cNvSpPr txBox="1"/>
          <p:nvPr/>
        </p:nvSpPr>
        <p:spPr>
          <a:xfrm>
            <a:off x="3181108" y="1710303"/>
            <a:ext cx="4596087" cy="897490"/>
          </a:xfrm>
          <a:prstGeom prst="rect">
            <a:avLst/>
          </a:prstGeom>
          <a:noFill/>
        </p:spPr>
        <p:txBody>
          <a:bodyPr wrap="square" lIns="0" tIns="0" rIns="0" bIns="0" rtlCol="0">
            <a:spAutoFit/>
          </a:bodyPr>
          <a:lstStyle/>
          <a:p>
            <a:pPr>
              <a:lnSpc>
                <a:spcPct val="80000"/>
              </a:lnSpc>
            </a:pPr>
            <a:r>
              <a:rPr lang="es-ES" sz="3600" b="1" dirty="0">
                <a:solidFill>
                  <a:srgbClr val="FFFFFF"/>
                </a:solidFill>
              </a:rPr>
              <a:t>CONCEPTUALIZACIÓN </a:t>
            </a:r>
            <a:r>
              <a:rPr lang="es-ES" sz="3600" b="1" dirty="0" smtClean="0">
                <a:solidFill>
                  <a:srgbClr val="FFFFFF"/>
                </a:solidFill>
              </a:rPr>
              <a:t>DEL </a:t>
            </a:r>
            <a:r>
              <a:rPr lang="es-ES" sz="3600" b="1" dirty="0">
                <a:solidFill>
                  <a:srgbClr val="FFFFFF"/>
                </a:solidFill>
              </a:rPr>
              <a:t>LIDERAZGO</a:t>
            </a:r>
          </a:p>
        </p:txBody>
      </p:sp>
    </p:spTree>
    <p:extLst>
      <p:ext uri="{BB962C8B-B14F-4D97-AF65-F5344CB8AC3E}">
        <p14:creationId xmlns:p14="http://schemas.microsoft.com/office/powerpoint/2010/main" val="1397266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3807564" cy="2708434"/>
          </a:xfrm>
          <a:prstGeom prst="rect">
            <a:avLst/>
          </a:prstGeom>
        </p:spPr>
        <p:txBody>
          <a:bodyPr vert="horz" wrap="square" lIns="0" tIns="0" rIns="0" bIns="0" rtlCol="0" anchor="t">
            <a:spAutoFit/>
          </a:bodyPr>
          <a:lstStyle/>
          <a:p>
            <a:pPr marL="10795">
              <a:buSzPct val="100000"/>
              <a:tabLst>
                <a:tab pos="120650" algn="l"/>
              </a:tabLst>
            </a:pPr>
            <a:r>
              <a:rPr lang="en-US" sz="1600" b="1" spc="-10" dirty="0">
                <a:cs typeface="Source Sans Pro"/>
              </a:rPr>
              <a:t>SEGUNDO HÁBITO – ACTUAR TENIENDO UNA FINALIDAD EN MENTE</a:t>
            </a:r>
            <a:endParaRPr lang="en-US" sz="1600" spc="-10" dirty="0">
              <a:cs typeface="Source Sans Pro"/>
            </a:endParaRPr>
          </a:p>
          <a:p>
            <a:pPr marL="182245" indent="-171450">
              <a:buSzPct val="100000"/>
              <a:buFont typeface="Arial" charset="0"/>
              <a:buChar char="•"/>
              <a:tabLst>
                <a:tab pos="120650" algn="l"/>
              </a:tabLst>
            </a:pPr>
            <a:r>
              <a:rPr lang="es-PE" sz="1600" spc="-10" dirty="0">
                <a:cs typeface="Source Sans Pro"/>
              </a:rPr>
              <a:t>Se basa en el principio de que todas las cosas son creadas en dos etapas. Existe una primera creación mental y otra posterior física. Si no realizamos el esfuerzo consciente de visualizar quiénes somos y qué queremos hacer con nuestra vida, facilitamos que otras personas y circunstancias decidan, por defecto, por nosotros.</a:t>
            </a:r>
          </a:p>
        </p:txBody>
      </p:sp>
      <p:sp>
        <p:nvSpPr>
          <p:cNvPr id="6"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07 HÁBITOS DE LAS PERSONAS ALTAMENTE EFECTIVAS</a:t>
            </a: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413" y="912812"/>
            <a:ext cx="3816350" cy="2930957"/>
          </a:xfrm>
          <a:prstGeom prst="rect">
            <a:avLst/>
          </a:prstGeom>
        </p:spPr>
      </p:pic>
      <p:sp>
        <p:nvSpPr>
          <p:cNvPr id="5" name="CuadroTexto 4"/>
          <p:cNvSpPr txBox="1"/>
          <p:nvPr/>
        </p:nvSpPr>
        <p:spPr>
          <a:xfrm>
            <a:off x="4944426" y="3921417"/>
            <a:ext cx="3488373" cy="447384"/>
          </a:xfrm>
          <a:prstGeom prst="rect">
            <a:avLst/>
          </a:prstGeom>
        </p:spPr>
        <p:txBody>
          <a:bodyPr wrap="square" lIns="91425" tIns="91425" rIns="91425" bIns="91425" rtlCol="0" anchor="t" anchorCtr="0">
            <a:noAutofit/>
          </a:bodyPr>
          <a:lstStyle/>
          <a:p>
            <a:pPr algn="ctr">
              <a:spcBef>
                <a:spcPts val="0"/>
              </a:spcBef>
              <a:buSzPct val="100000"/>
            </a:pPr>
            <a:r>
              <a:rPr lang="es-PE" sz="2000" b="1" i="1" dirty="0" smtClean="0">
                <a:solidFill>
                  <a:schemeClr val="bg1">
                    <a:lumMod val="5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LIDERAZGO PERSONAL</a:t>
            </a:r>
            <a:endParaRPr lang="es-PE" sz="2000" b="1" i="1" dirty="0" smtClean="0">
              <a:solidFill>
                <a:schemeClr val="bg1">
                  <a:lumMod val="5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spTree>
    <p:custDataLst>
      <p:tags r:id="rId1"/>
    </p:custDataLst>
    <p:extLst>
      <p:ext uri="{BB962C8B-B14F-4D97-AF65-F5344CB8AC3E}">
        <p14:creationId xmlns:p14="http://schemas.microsoft.com/office/powerpoint/2010/main" val="85491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3807564" cy="1723549"/>
          </a:xfrm>
          <a:prstGeom prst="rect">
            <a:avLst/>
          </a:prstGeom>
        </p:spPr>
        <p:txBody>
          <a:bodyPr vert="horz" wrap="square" lIns="0" tIns="0" rIns="0" bIns="0" rtlCol="0" anchor="t">
            <a:spAutoFit/>
          </a:bodyPr>
          <a:lstStyle/>
          <a:p>
            <a:pPr marL="10795">
              <a:buSzPct val="100000"/>
              <a:tabLst>
                <a:tab pos="120650" algn="l"/>
              </a:tabLst>
            </a:pPr>
            <a:r>
              <a:rPr lang="en-US" sz="1600" b="1" spc="-10" dirty="0">
                <a:cs typeface="Source Sans Pro"/>
              </a:rPr>
              <a:t>TERCER HÁBITO – PONER PRIMERO LO PRIMERO </a:t>
            </a:r>
            <a:endParaRPr lang="en-US" sz="1600" spc="-10" dirty="0">
              <a:cs typeface="Source Sans Pro"/>
            </a:endParaRPr>
          </a:p>
          <a:p>
            <a:pPr marL="182245" indent="-171450">
              <a:buSzPct val="100000"/>
              <a:buFont typeface="Arial" charset="0"/>
              <a:buChar char="•"/>
              <a:tabLst>
                <a:tab pos="120650" algn="l"/>
              </a:tabLst>
            </a:pPr>
            <a:r>
              <a:rPr lang="es-PE" sz="1600" spc="-10" dirty="0">
                <a:cs typeface="Source Sans Pro"/>
              </a:rPr>
              <a:t>Tenemos que establecer prioridades y por tanto tenemos el derecho a seleccionar las cosas que vamos a hacer, teniendo en cuenta las metas que nos hemos marcado en los hábitos 1 y 2.</a:t>
            </a:r>
          </a:p>
        </p:txBody>
      </p:sp>
      <p:sp>
        <p:nvSpPr>
          <p:cNvPr id="6"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07 HÁBITOS DE LAS PERSONAS ALTAMENTE EFECTIVAS</a:t>
            </a:r>
          </a:p>
        </p:txBody>
      </p:sp>
      <p:pic>
        <p:nvPicPr>
          <p:cNvPr id="8" name="Picture 2" descr="Resultado de imagen para enfoqu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097" y="922973"/>
            <a:ext cx="3808730" cy="28565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825097" y="3890937"/>
            <a:ext cx="3808730" cy="416904"/>
          </a:xfrm>
          <a:prstGeom prst="rect">
            <a:avLst/>
          </a:prstGeom>
        </p:spPr>
        <p:txBody>
          <a:bodyPr wrap="square" lIns="91425" tIns="91425" rIns="91425" bIns="91425" rtlCol="0" anchor="t" anchorCtr="0">
            <a:noAutofit/>
          </a:bodyPr>
          <a:lstStyle/>
          <a:p>
            <a:pPr algn="ctr">
              <a:spcBef>
                <a:spcPts val="0"/>
              </a:spcBef>
              <a:buSzPct val="100000"/>
            </a:pPr>
            <a:r>
              <a:rPr lang="es-PE" sz="2000" b="1" i="1" dirty="0" smtClean="0">
                <a:solidFill>
                  <a:srgbClr val="00B0F0"/>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VOLUNTAD INDEPENDIENTE</a:t>
            </a:r>
            <a:endParaRPr lang="es-PE" sz="2000" b="1" i="1" dirty="0" smtClean="0">
              <a:solidFill>
                <a:srgbClr val="00B0F0"/>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spTree>
    <p:custDataLst>
      <p:tags r:id="rId1"/>
    </p:custDataLst>
    <p:extLst>
      <p:ext uri="{BB962C8B-B14F-4D97-AF65-F5344CB8AC3E}">
        <p14:creationId xmlns:p14="http://schemas.microsoft.com/office/powerpoint/2010/main" val="136118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3807564" cy="1969770"/>
          </a:xfrm>
          <a:prstGeom prst="rect">
            <a:avLst/>
          </a:prstGeom>
        </p:spPr>
        <p:txBody>
          <a:bodyPr vert="horz" wrap="square" lIns="0" tIns="0" rIns="0" bIns="0" rtlCol="0" anchor="t">
            <a:spAutoFit/>
          </a:bodyPr>
          <a:lstStyle/>
          <a:p>
            <a:pPr marL="10795">
              <a:buSzPct val="100000"/>
              <a:tabLst>
                <a:tab pos="120650" algn="l"/>
              </a:tabLst>
            </a:pPr>
            <a:r>
              <a:rPr lang="en-US" sz="1600" b="1" spc="-10" dirty="0">
                <a:cs typeface="Source Sans Pro"/>
              </a:rPr>
              <a:t>CUARTO HÁBITO – PENSAR EN GANAR-GANAR.</a:t>
            </a:r>
            <a:endParaRPr lang="es-ES"/>
          </a:p>
          <a:p>
            <a:pPr marL="182245" indent="-171450">
              <a:buSzPct val="100000"/>
              <a:buFont typeface="Arial" charset="0"/>
              <a:buChar char="•"/>
              <a:tabLst>
                <a:tab pos="120650" algn="l"/>
              </a:tabLst>
            </a:pPr>
            <a:r>
              <a:rPr lang="es-PE" sz="1600" spc="-10" dirty="0">
                <a:cs typeface="Source Sans Pro"/>
              </a:rPr>
              <a:t>Enfocar nuestra relaciones buscando la colaboración en lugar de la competición significa que vamos a procurar encontrar un beneficio mutuo y la satisfacción en todas nuestra interacciones con otras personas.</a:t>
            </a:r>
            <a:br>
              <a:rPr lang="es-PE" sz="1600" spc="-10" dirty="0">
                <a:cs typeface="Source Sans Pro"/>
              </a:rPr>
            </a:br>
            <a:endParaRPr lang="en-US" sz="1600" spc="-10" dirty="0">
              <a:cs typeface="Source Sans Pro"/>
            </a:endParaRPr>
          </a:p>
        </p:txBody>
      </p:sp>
      <p:sp>
        <p:nvSpPr>
          <p:cNvPr id="6"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07 HÁBITOS DE LAS PERSONAS ALTAMENTE EFECTIVAS</a:t>
            </a:r>
          </a:p>
        </p:txBody>
      </p:sp>
      <p:pic>
        <p:nvPicPr>
          <p:cNvPr id="2" name="Imagen 1"/>
          <p:cNvPicPr>
            <a:picLocks noChangeAspect="1"/>
          </p:cNvPicPr>
          <p:nvPr/>
        </p:nvPicPr>
        <p:blipFill rotWithShape="1">
          <a:blip r:embed="rId4">
            <a:extLst>
              <a:ext uri="{BEBA8EAE-BF5A-486C-A8C5-ECC9F3942E4B}">
                <a14:imgProps xmlns:a14="http://schemas.microsoft.com/office/drawing/2010/main">
                  <a14:imgLayer r:embed="rId5">
                    <a14:imgEffect>
                      <a14:artisticCrisscrossEtching trans="70000" pressure="15"/>
                    </a14:imgEffect>
                  </a14:imgLayer>
                </a14:imgProps>
              </a:ext>
              <a:ext uri="{28A0092B-C50C-407E-A947-70E740481C1C}">
                <a14:useLocalDpi xmlns:a14="http://schemas.microsoft.com/office/drawing/2010/main" val="0"/>
              </a:ext>
            </a:extLst>
          </a:blip>
          <a:srcRect l="18354" r="23145"/>
          <a:stretch/>
        </p:blipFill>
        <p:spPr>
          <a:xfrm>
            <a:off x="4824413" y="912812"/>
            <a:ext cx="3816350" cy="4292492"/>
          </a:xfrm>
          <a:prstGeom prst="rect">
            <a:avLst/>
          </a:prstGeom>
        </p:spPr>
      </p:pic>
      <p:sp>
        <p:nvSpPr>
          <p:cNvPr id="8" name="CuadroTexto 7"/>
          <p:cNvSpPr txBox="1"/>
          <p:nvPr/>
        </p:nvSpPr>
        <p:spPr>
          <a:xfrm>
            <a:off x="4824413" y="2295474"/>
            <a:ext cx="3816350" cy="416904"/>
          </a:xfrm>
          <a:prstGeom prst="rect">
            <a:avLst/>
          </a:prstGeom>
        </p:spPr>
        <p:txBody>
          <a:bodyPr wrap="square" lIns="91425" tIns="91425" rIns="91425" bIns="91425" rtlCol="0" anchor="t" anchorCtr="0">
            <a:noAutofit/>
          </a:bodyPr>
          <a:lstStyle/>
          <a:p>
            <a:pPr algn="ctr">
              <a:spcBef>
                <a:spcPts val="0"/>
              </a:spcBef>
              <a:buSzPct val="100000"/>
            </a:pPr>
            <a:r>
              <a:rPr lang="es-PE" sz="2000" b="1" i="1" dirty="0" smtClean="0">
                <a:solidFill>
                  <a:srgbClr val="0070C0"/>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GANAR / GANAR O NO HAY TRATO</a:t>
            </a:r>
            <a:endParaRPr lang="es-PE" sz="2000" b="1" i="1" dirty="0" smtClean="0">
              <a:solidFill>
                <a:srgbClr val="0070C0"/>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spTree>
    <p:custDataLst>
      <p:tags r:id="rId1"/>
    </p:custDataLst>
    <p:extLst>
      <p:ext uri="{BB962C8B-B14F-4D97-AF65-F5344CB8AC3E}">
        <p14:creationId xmlns:p14="http://schemas.microsoft.com/office/powerpoint/2010/main" val="98261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3807564" cy="2954655"/>
          </a:xfrm>
          <a:prstGeom prst="rect">
            <a:avLst/>
          </a:prstGeom>
        </p:spPr>
        <p:txBody>
          <a:bodyPr vert="horz" wrap="square" lIns="0" tIns="0" rIns="0" bIns="0" rtlCol="0" anchor="t">
            <a:spAutoFit/>
          </a:bodyPr>
          <a:lstStyle/>
          <a:p>
            <a:pPr marL="10795">
              <a:buSzPct val="100000"/>
              <a:tabLst>
                <a:tab pos="120650" algn="l"/>
              </a:tabLst>
            </a:pPr>
            <a:r>
              <a:rPr lang="en-US" sz="1600" b="1" spc="-10" dirty="0">
                <a:cs typeface="Source Sans Pro"/>
              </a:rPr>
              <a:t>QUINTO HÁBITO – PROCURAR PRIMERO ENTENDER Y LUEGO SER ENTENDIDO.</a:t>
            </a:r>
            <a:endParaRPr lang="es-ES"/>
          </a:p>
          <a:p>
            <a:pPr marL="182245" indent="-171450">
              <a:buSzPct val="100000"/>
              <a:buFont typeface="Arial" charset="0"/>
              <a:buChar char="•"/>
              <a:tabLst>
                <a:tab pos="120650" algn="l"/>
              </a:tabLst>
            </a:pPr>
            <a:r>
              <a:rPr lang="es-PE" sz="1600" spc="-10" dirty="0">
                <a:cs typeface="Source Sans Pro"/>
              </a:rPr>
              <a:t>Comunicar es la principal habilidad que tenemos que desarrollar.</a:t>
            </a:r>
          </a:p>
          <a:p>
            <a:pPr marL="182245" indent="-171450">
              <a:buSzPct val="100000"/>
              <a:buFont typeface="Arial" charset="0"/>
              <a:buChar char="•"/>
              <a:tabLst>
                <a:tab pos="120650" algn="l"/>
              </a:tabLst>
            </a:pPr>
            <a:endParaRPr lang="es-PE" sz="1600" spc="-10" dirty="0">
              <a:cs typeface="Source Sans Pro"/>
            </a:endParaRPr>
          </a:p>
          <a:p>
            <a:pPr marL="182245" indent="-171450">
              <a:buSzPct val="100000"/>
              <a:buFont typeface="Arial" charset="0"/>
              <a:buChar char="•"/>
              <a:tabLst>
                <a:tab pos="120650" algn="l"/>
              </a:tabLst>
            </a:pPr>
            <a:r>
              <a:rPr lang="es-PE" sz="1600" spc="-10" dirty="0">
                <a:cs typeface="Source Sans Pro"/>
              </a:rPr>
              <a:t>Recuerda lo siguiente: Filtramos la información que estamos recibiendo de acuerdo con nuestras experiencias y creencias, por eso lo importante de entender muy bien el mensaje que vamos a transmitir a los demás. </a:t>
            </a:r>
            <a:br>
              <a:rPr lang="es-PE" sz="1600" spc="-10" dirty="0">
                <a:cs typeface="Source Sans Pro"/>
              </a:rPr>
            </a:br>
            <a:endParaRPr lang="en-US" sz="1600" spc="-10" dirty="0">
              <a:cs typeface="Source Sans Pro"/>
            </a:endParaRPr>
          </a:p>
        </p:txBody>
      </p:sp>
      <p:sp>
        <p:nvSpPr>
          <p:cNvPr id="6"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07 HÁBITOS DE LAS PERSONAS ALTAMENTE EFECTIVAS</a:t>
            </a:r>
          </a:p>
        </p:txBody>
      </p:sp>
      <p:pic>
        <p:nvPicPr>
          <p:cNvPr id="8" name="Picture 2" descr="Resultado de imagen para enteder&quot;"/>
          <p:cNvPicPr>
            <a:picLocks noChangeAspect="1" noChangeArrowheads="1"/>
          </p:cNvPicPr>
          <p:nvPr/>
        </p:nvPicPr>
        <p:blipFill rotWithShape="1">
          <a:blip r:embed="rId4">
            <a:extLst>
              <a:ext uri="{28A0092B-C50C-407E-A947-70E740481C1C}">
                <a14:useLocalDpi xmlns:a14="http://schemas.microsoft.com/office/drawing/2010/main" val="0"/>
              </a:ext>
            </a:extLst>
          </a:blip>
          <a:srcRect r="42104"/>
          <a:stretch/>
        </p:blipFill>
        <p:spPr bwMode="auto">
          <a:xfrm>
            <a:off x="4834573" y="922973"/>
            <a:ext cx="3806190" cy="369800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834573" y="4641748"/>
            <a:ext cx="3806190" cy="416904"/>
          </a:xfrm>
          <a:prstGeom prst="rect">
            <a:avLst/>
          </a:prstGeom>
        </p:spPr>
        <p:txBody>
          <a:bodyPr wrap="square" lIns="91425" tIns="91425" rIns="91425" bIns="91425" rtlCol="0" anchor="t" anchorCtr="0">
            <a:noAutofit/>
          </a:bodyPr>
          <a:lstStyle/>
          <a:p>
            <a:pPr algn="ctr">
              <a:spcBef>
                <a:spcPts val="0"/>
              </a:spcBef>
              <a:buSzPct val="100000"/>
            </a:pPr>
            <a:r>
              <a:rPr lang="es-PE" sz="2000" b="1" i="1" dirty="0" smtClean="0">
                <a:solidFill>
                  <a:schemeClr val="accent2">
                    <a:lumMod val="7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ESCUCHA EMPÁTICA</a:t>
            </a:r>
            <a:endParaRPr lang="es-PE" sz="2000" b="1" i="1" dirty="0" smtClean="0">
              <a:solidFill>
                <a:schemeClr val="accent2">
                  <a:lumMod val="7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spTree>
    <p:custDataLst>
      <p:tags r:id="rId1"/>
    </p:custDataLst>
    <p:extLst>
      <p:ext uri="{BB962C8B-B14F-4D97-AF65-F5344CB8AC3E}">
        <p14:creationId xmlns:p14="http://schemas.microsoft.com/office/powerpoint/2010/main" val="136130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3807564" cy="2462213"/>
          </a:xfrm>
          <a:prstGeom prst="rect">
            <a:avLst/>
          </a:prstGeom>
        </p:spPr>
        <p:txBody>
          <a:bodyPr vert="horz" wrap="square" lIns="0" tIns="0" rIns="0" bIns="0" rtlCol="0" anchor="t">
            <a:spAutoFit/>
          </a:bodyPr>
          <a:lstStyle/>
          <a:p>
            <a:pPr marL="10795">
              <a:buSzPct val="100000"/>
              <a:tabLst>
                <a:tab pos="120650" algn="l"/>
              </a:tabLst>
            </a:pPr>
            <a:r>
              <a:rPr lang="en-US" sz="1600" b="1" spc="-10" dirty="0">
                <a:cs typeface="Source Sans Pro"/>
              </a:rPr>
              <a:t>SEXTO HÁBITO – ESTABLECER SINERGIAS.</a:t>
            </a:r>
            <a:endParaRPr lang="es-ES"/>
          </a:p>
          <a:p>
            <a:pPr marL="182245" indent="-171450">
              <a:buSzPct val="100000"/>
              <a:buFont typeface="Arial" charset="0"/>
              <a:buChar char="•"/>
              <a:tabLst>
                <a:tab pos="120650" algn="l"/>
              </a:tabLst>
            </a:pPr>
            <a:r>
              <a:rPr lang="es-PE" sz="1600" spc="-10" dirty="0">
                <a:cs typeface="Source Sans Pro"/>
              </a:rPr>
              <a:t>Se centra en establecer colaboración creativa, en trabajar en equipo, en adoptar una actitud abierta a nuevas ideas para encontrar nuevas soluciones a problemas antiguos. es un proceso a través del cual los miembros del equipo aportan sus conocimientos y experiencias para juntos obtener mejores resultados que los que obtendrían de forma individual.</a:t>
            </a:r>
          </a:p>
        </p:txBody>
      </p:sp>
      <p:sp>
        <p:nvSpPr>
          <p:cNvPr id="6"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07 HÁBITOS DE LAS PERSONAS ALTAMENTE EFECTIVAS</a:t>
            </a:r>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18034" r="21433"/>
          <a:stretch/>
        </p:blipFill>
        <p:spPr>
          <a:xfrm>
            <a:off x="4824413" y="922973"/>
            <a:ext cx="3816350" cy="4274502"/>
          </a:xfrm>
          <a:prstGeom prst="rect">
            <a:avLst/>
          </a:prstGeom>
        </p:spPr>
      </p:pic>
      <p:sp>
        <p:nvSpPr>
          <p:cNvPr id="5" name="CuadroTexto 4"/>
          <p:cNvSpPr txBox="1"/>
          <p:nvPr/>
        </p:nvSpPr>
        <p:spPr>
          <a:xfrm>
            <a:off x="4824413" y="1066114"/>
            <a:ext cx="3816350" cy="416904"/>
          </a:xfrm>
          <a:prstGeom prst="rect">
            <a:avLst/>
          </a:prstGeom>
        </p:spPr>
        <p:txBody>
          <a:bodyPr wrap="square" lIns="91425" tIns="91425" rIns="91425" bIns="91425" rtlCol="0" anchor="t" anchorCtr="0">
            <a:noAutofit/>
          </a:bodyPr>
          <a:lstStyle/>
          <a:p>
            <a:pPr algn="ctr">
              <a:spcBef>
                <a:spcPts val="0"/>
              </a:spcBef>
              <a:buSzPct val="100000"/>
            </a:pPr>
            <a:r>
              <a:rPr lang="es-PE" sz="2000" b="1" i="1" dirty="0" smtClean="0">
                <a:solidFill>
                  <a:schemeClr val="tx1">
                    <a:lumMod val="75000"/>
                    <a:lumOff val="2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LIDERAZGO  TRANSFORMADOR</a:t>
            </a:r>
            <a:endParaRPr lang="es-PE" sz="2000" b="1" i="1" dirty="0" smtClean="0">
              <a:solidFill>
                <a:schemeClr val="tx1">
                  <a:lumMod val="75000"/>
                  <a:lumOff val="2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spTree>
    <p:custDataLst>
      <p:tags r:id="rId1"/>
    </p:custDataLst>
    <p:extLst>
      <p:ext uri="{BB962C8B-B14F-4D97-AF65-F5344CB8AC3E}">
        <p14:creationId xmlns:p14="http://schemas.microsoft.com/office/powerpoint/2010/main" val="184909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3807564" cy="2462213"/>
          </a:xfrm>
          <a:prstGeom prst="rect">
            <a:avLst/>
          </a:prstGeom>
        </p:spPr>
        <p:txBody>
          <a:bodyPr vert="horz" wrap="square" lIns="0" tIns="0" rIns="0" bIns="0" rtlCol="0" anchor="t">
            <a:spAutoFit/>
          </a:bodyPr>
          <a:lstStyle/>
          <a:p>
            <a:pPr marL="10795">
              <a:buSzPct val="100000"/>
              <a:tabLst>
                <a:tab pos="120650" algn="l"/>
              </a:tabLst>
            </a:pPr>
            <a:r>
              <a:rPr lang="en-US" sz="1600" b="1" spc="-10" dirty="0">
                <a:cs typeface="Source Sans Pro"/>
              </a:rPr>
              <a:t>SÉPTIMO HÁBITO – MEJORAR CONTINUAMENTE.</a:t>
            </a:r>
            <a:endParaRPr lang="es-ES" dirty="0"/>
          </a:p>
          <a:p>
            <a:pPr marL="182245" indent="-171450">
              <a:buSzPct val="100000"/>
              <a:buFont typeface="Arial" charset="0"/>
              <a:buChar char="•"/>
              <a:tabLst>
                <a:tab pos="120650" algn="l"/>
              </a:tabLst>
            </a:pPr>
            <a:r>
              <a:rPr lang="es-PE" sz="1600" spc="-10" dirty="0">
                <a:cs typeface="Source Sans Pro"/>
              </a:rPr>
              <a:t>Tener un programa de renovación personal en los siguientes aspectos  de nuestra vida: </a:t>
            </a:r>
            <a:r>
              <a:rPr lang="es-PE" sz="1600" i="1" spc="-10" dirty="0">
                <a:solidFill>
                  <a:srgbClr val="7030A0"/>
                </a:solidFill>
                <a:cs typeface="Source Sans Pro"/>
              </a:rPr>
              <a:t>física </a:t>
            </a:r>
            <a:r>
              <a:rPr lang="es-PE" sz="1600" spc="-10" dirty="0">
                <a:cs typeface="Source Sans Pro"/>
              </a:rPr>
              <a:t>por medio de unos hábitos de vida saludables</a:t>
            </a:r>
            <a:r>
              <a:rPr lang="es-PE" sz="1600" i="1" spc="-10" dirty="0">
                <a:solidFill>
                  <a:srgbClr val="7030A0"/>
                </a:solidFill>
                <a:cs typeface="Source Sans Pro"/>
              </a:rPr>
              <a:t>, </a:t>
            </a:r>
            <a:r>
              <a:rPr lang="es-PE" sz="1600" i="1" spc="-10" dirty="0" smtClean="0">
                <a:solidFill>
                  <a:srgbClr val="7030A0"/>
                </a:solidFill>
                <a:cs typeface="Source Sans Pro"/>
              </a:rPr>
              <a:t>social</a:t>
            </a:r>
            <a:r>
              <a:rPr lang="es-PE" sz="1600" spc="-10" dirty="0" smtClean="0">
                <a:cs typeface="Source Sans Pro"/>
              </a:rPr>
              <a:t>/emocional </a:t>
            </a:r>
            <a:r>
              <a:rPr lang="es-PE" sz="1600" spc="-10" dirty="0">
                <a:cs typeface="Source Sans Pro"/>
              </a:rPr>
              <a:t>estableciendo relaciones con sentido con los demás, </a:t>
            </a:r>
            <a:r>
              <a:rPr lang="es-PE" sz="1600" i="1" spc="-10" dirty="0">
                <a:solidFill>
                  <a:srgbClr val="7030A0"/>
                </a:solidFill>
                <a:cs typeface="Source Sans Pro"/>
              </a:rPr>
              <a:t>mental</a:t>
            </a:r>
            <a:r>
              <a:rPr lang="es-PE" sz="1600" spc="-10" dirty="0">
                <a:cs typeface="Source Sans Pro"/>
              </a:rPr>
              <a:t> por medio del aprendizaje, docencia, lectura o escritura y </a:t>
            </a:r>
            <a:r>
              <a:rPr lang="es-PE" sz="1600" i="1" spc="-10" dirty="0">
                <a:solidFill>
                  <a:srgbClr val="7030A0"/>
                </a:solidFill>
                <a:cs typeface="Source Sans Pro"/>
              </a:rPr>
              <a:t>espiritual</a:t>
            </a:r>
            <a:r>
              <a:rPr lang="es-PE" sz="1600" spc="-10" dirty="0">
                <a:cs typeface="Source Sans Pro"/>
              </a:rPr>
              <a:t> a través del contacto con la naturaleza.</a:t>
            </a:r>
          </a:p>
        </p:txBody>
      </p:sp>
      <p:sp>
        <p:nvSpPr>
          <p:cNvPr id="6"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07 HÁBITOS DE LAS PERSONAS ALTAMENTE EFECTIVAS</a:t>
            </a:r>
          </a:p>
        </p:txBody>
      </p:sp>
      <p:pic>
        <p:nvPicPr>
          <p:cNvPr id="2" name="Imagen 1"/>
          <p:cNvPicPr>
            <a:picLocks noChangeAspect="1"/>
          </p:cNvPicPr>
          <p:nvPr/>
        </p:nvPicPr>
        <p:blipFill>
          <a:blip r:embed="rId4">
            <a:extLst>
              <a:ext uri="{BEBA8EAE-BF5A-486C-A8C5-ECC9F3942E4B}">
                <a14:imgProps xmlns:a14="http://schemas.microsoft.com/office/drawing/2010/main">
                  <a14:imgLayer r:embed="rId5">
                    <a14:imgEffect>
                      <a14:artisticCrisscrossEtching trans="70000" pressure="20"/>
                    </a14:imgEffect>
                  </a14:imgLayer>
                </a14:imgProps>
              </a:ext>
              <a:ext uri="{28A0092B-C50C-407E-A947-70E740481C1C}">
                <a14:useLocalDpi xmlns:a14="http://schemas.microsoft.com/office/drawing/2010/main" val="0"/>
              </a:ext>
            </a:extLst>
          </a:blip>
          <a:stretch>
            <a:fillRect/>
          </a:stretch>
        </p:blipFill>
        <p:spPr>
          <a:xfrm>
            <a:off x="4834573" y="922972"/>
            <a:ext cx="3650426" cy="4274503"/>
          </a:xfrm>
          <a:prstGeom prst="rect">
            <a:avLst/>
          </a:prstGeom>
        </p:spPr>
      </p:pic>
      <p:sp>
        <p:nvSpPr>
          <p:cNvPr id="5" name="CuadroTexto 4"/>
          <p:cNvSpPr txBox="1"/>
          <p:nvPr/>
        </p:nvSpPr>
        <p:spPr>
          <a:xfrm>
            <a:off x="4824413" y="4368114"/>
            <a:ext cx="3660586" cy="416904"/>
          </a:xfrm>
          <a:prstGeom prst="rect">
            <a:avLst/>
          </a:prstGeom>
        </p:spPr>
        <p:txBody>
          <a:bodyPr wrap="square" lIns="91425" tIns="91425" rIns="91425" bIns="91425" rtlCol="0" anchor="t" anchorCtr="0">
            <a:noAutofit/>
          </a:bodyPr>
          <a:lstStyle/>
          <a:p>
            <a:pPr algn="ctr">
              <a:spcBef>
                <a:spcPts val="0"/>
              </a:spcBef>
              <a:buSzPct val="100000"/>
            </a:pPr>
            <a:r>
              <a:rPr lang="es-PE" sz="2000" b="1" i="1" dirty="0" smtClean="0">
                <a:solidFill>
                  <a:srgbClr val="7030A0"/>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AUTO-RENOVACIÓN EQUILIBRADA</a:t>
            </a:r>
            <a:endParaRPr lang="es-PE" sz="2000" b="1" i="1" dirty="0" smtClean="0">
              <a:solidFill>
                <a:srgbClr val="7030A0"/>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spTree>
    <p:custDataLst>
      <p:tags r:id="rId1"/>
    </p:custDataLst>
    <p:extLst>
      <p:ext uri="{BB962C8B-B14F-4D97-AF65-F5344CB8AC3E}">
        <p14:creationId xmlns:p14="http://schemas.microsoft.com/office/powerpoint/2010/main" val="5240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24920" y="4462160"/>
            <a:ext cx="2094163" cy="338554"/>
          </a:xfrm>
          <a:prstGeom prst="rect">
            <a:avLst/>
          </a:prstGeom>
        </p:spPr>
        <p:txBody>
          <a:bodyPr wrap="none">
            <a:spAutoFit/>
          </a:bodyPr>
          <a:lstStyle/>
          <a:p>
            <a:pPr algn="ctr"/>
            <a:r>
              <a:rPr lang="es-ES" altLang="es-ES" sz="1600" b="1" dirty="0"/>
              <a:t>“EMPIEZA HACIENDO”</a:t>
            </a:r>
          </a:p>
        </p:txBody>
      </p:sp>
      <p:sp>
        <p:nvSpPr>
          <p:cNvPr id="3" name="Rectángulo 2"/>
          <p:cNvSpPr/>
          <p:nvPr/>
        </p:nvSpPr>
        <p:spPr>
          <a:xfrm>
            <a:off x="2286000" y="4753801"/>
            <a:ext cx="4572000" cy="276999"/>
          </a:xfrm>
          <a:prstGeom prst="rect">
            <a:avLst/>
          </a:prstGeom>
        </p:spPr>
        <p:txBody>
          <a:bodyPr>
            <a:spAutoFit/>
          </a:bodyPr>
          <a:lstStyle/>
          <a:p>
            <a:pPr algn="ctr"/>
            <a:r>
              <a:rPr lang="es-ES" altLang="es-ES" sz="1200" dirty="0">
                <a:hlinkClick r:id="rId3"/>
              </a:rPr>
              <a:t>https://</a:t>
            </a:r>
            <a:r>
              <a:rPr lang="es-ES" altLang="es-ES" sz="1200" dirty="0" err="1">
                <a:hlinkClick r:id="rId3"/>
              </a:rPr>
              <a:t>www.youtube.com</a:t>
            </a:r>
            <a:r>
              <a:rPr lang="es-ES" altLang="es-ES" sz="1200" dirty="0">
                <a:hlinkClick r:id="rId3"/>
              </a:rPr>
              <a:t>/</a:t>
            </a:r>
            <a:r>
              <a:rPr lang="es-ES" altLang="es-ES" sz="1200" dirty="0" err="1">
                <a:hlinkClick r:id="rId3"/>
              </a:rPr>
              <a:t>watch?v</a:t>
            </a:r>
            <a:r>
              <a:rPr lang="es-ES" altLang="es-ES" sz="1200" dirty="0">
                <a:hlinkClick r:id="rId3"/>
              </a:rPr>
              <a:t>=Pr-0Rz6Ga0M</a:t>
            </a:r>
            <a:endParaRPr lang="es-ES" altLang="es-ES" sz="1200" dirty="0"/>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994" y="689711"/>
            <a:ext cx="5771992" cy="3875108"/>
          </a:xfrm>
          <a:prstGeom prst="rect">
            <a:avLst/>
          </a:prstGeom>
        </p:spPr>
      </p:pic>
      <p:sp>
        <p:nvSpPr>
          <p:cNvPr id="8" name="Rectangle 5"/>
          <p:cNvSpPr/>
          <p:nvPr/>
        </p:nvSpPr>
        <p:spPr>
          <a:xfrm>
            <a:off x="512024" y="331345"/>
            <a:ext cx="1945800" cy="200055"/>
          </a:xfrm>
          <a:prstGeom prst="rect">
            <a:avLst/>
          </a:prstGeom>
        </p:spPr>
        <p:txBody>
          <a:bodyPr wrap="square" lIns="0" tIns="0" rIns="0" bIns="0">
            <a:spAutoFit/>
          </a:bodyPr>
          <a:lstStyle/>
          <a:p>
            <a:r>
              <a:rPr lang="en-US" sz="1300" dirty="0">
                <a:solidFill>
                  <a:srgbClr val="438AD7"/>
                </a:solidFill>
              </a:rPr>
              <a:t>/ VIDEO</a:t>
            </a:r>
          </a:p>
        </p:txBody>
      </p:sp>
      <p:pic>
        <p:nvPicPr>
          <p:cNvPr id="9" name="Imagen 8"/>
          <p:cNvPicPr>
            <a:picLocks noChangeAspect="1"/>
          </p:cNvPicPr>
          <p:nvPr/>
        </p:nvPicPr>
        <p:blipFill rotWithShape="1">
          <a:blip r:embed="rId5"/>
          <a:srcRect l="827" t="4115" r="15656" b="23297"/>
          <a:stretch/>
        </p:blipFill>
        <p:spPr>
          <a:xfrm>
            <a:off x="2059939" y="1158240"/>
            <a:ext cx="5041054" cy="2641600"/>
          </a:xfrm>
          <a:prstGeom prst="rect">
            <a:avLst/>
          </a:prstGeom>
        </p:spPr>
      </p:pic>
    </p:spTree>
    <p:extLst>
      <p:ext uri="{BB962C8B-B14F-4D97-AF65-F5344CB8AC3E}">
        <p14:creationId xmlns:p14="http://schemas.microsoft.com/office/powerpoint/2010/main" val="190665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10"/>
          <p:cNvSpPr/>
          <p:nvPr/>
        </p:nvSpPr>
        <p:spPr>
          <a:xfrm>
            <a:off x="2304789" y="965680"/>
            <a:ext cx="6370899" cy="1969770"/>
          </a:xfrm>
          <a:prstGeom prst="rect">
            <a:avLst/>
          </a:prstGeom>
        </p:spPr>
        <p:txBody>
          <a:bodyPr wrap="square" lIns="0" tIns="0" rIns="0" bIns="0" anchor="t">
            <a:spAutoFit/>
          </a:bodyPr>
          <a:lstStyle/>
          <a:p>
            <a:pPr marL="180975" indent="-180975">
              <a:buFont typeface="Arial" panose="020B0604020202020204" pitchFamily="34" charset="0"/>
              <a:buChar char="•"/>
            </a:pPr>
            <a:r>
              <a:rPr lang="es-PE" sz="1600" dirty="0">
                <a:solidFill>
                  <a:srgbClr val="FFFFFF"/>
                </a:solidFill>
                <a:latin typeface="+mj-lt"/>
                <a:ea typeface="Calibri" panose="020F0502020204030204" pitchFamily="34" charset="0"/>
                <a:cs typeface="Source Sans Pro" panose="020B0604020202020204" charset="0"/>
              </a:rPr>
              <a:t>El liderazgo nace por la preocupación de la claridad del mensaje y de los objetivos y se consolida por el compromiso que puede generar el líder con las personas involucradas con el objetivo en común. </a:t>
            </a:r>
          </a:p>
          <a:p>
            <a:pPr marL="180975" indent="-180975">
              <a:buFont typeface="Arial" panose="020B0604020202020204" pitchFamily="34" charset="0"/>
              <a:buChar char="•"/>
            </a:pPr>
            <a:endParaRPr lang="es-PE" sz="1600" dirty="0">
              <a:solidFill>
                <a:srgbClr val="FFFFFF"/>
              </a:solidFill>
              <a:latin typeface="+mj-lt"/>
              <a:ea typeface="Calibri" panose="020F0502020204030204" pitchFamily="34" charset="0"/>
              <a:cs typeface="Source Sans Pro" panose="020B0604020202020204" charset="0"/>
            </a:endParaRPr>
          </a:p>
          <a:p>
            <a:pPr marL="180975" indent="-180975">
              <a:buFont typeface="Arial" panose="020B0604020202020204" pitchFamily="34" charset="0"/>
              <a:buChar char="•"/>
            </a:pPr>
            <a:r>
              <a:rPr lang="es-PE" sz="1600" dirty="0">
                <a:solidFill>
                  <a:srgbClr val="FFFFFF"/>
                </a:solidFill>
                <a:latin typeface="+mj-lt"/>
                <a:ea typeface="Calibri" panose="020F0502020204030204" pitchFamily="34" charset="0"/>
                <a:cs typeface="Source Sans Pro" panose="020B0604020202020204" charset="0"/>
              </a:rPr>
              <a:t>Recuerda que para poder dirigir personas y generar el compromiso de conexión debes estar bien con la finalidad de poder ayudar, dirigir, motivar y aprender de tu equipo. </a:t>
            </a:r>
          </a:p>
          <a:p>
            <a:pPr marL="180975" indent="-180975">
              <a:buFont typeface="Arial" panose="020B0604020202020204" pitchFamily="34" charset="0"/>
              <a:buChar char="•"/>
            </a:pPr>
            <a:endParaRPr lang="es-PE" sz="1600" dirty="0">
              <a:solidFill>
                <a:srgbClr val="FFFFFF"/>
              </a:solidFill>
              <a:latin typeface="+mj-lt"/>
              <a:ea typeface="Calibri" panose="020F0502020204030204" pitchFamily="34" charset="0"/>
              <a:cs typeface="Source Sans Pro" panose="020B0604020202020204" charset="0"/>
            </a:endParaRPr>
          </a:p>
        </p:txBody>
      </p:sp>
      <p:sp>
        <p:nvSpPr>
          <p:cNvPr id="6" name="Rectangle 5"/>
          <p:cNvSpPr/>
          <p:nvPr/>
        </p:nvSpPr>
        <p:spPr>
          <a:xfrm>
            <a:off x="511154" y="331345"/>
            <a:ext cx="1945800" cy="200055"/>
          </a:xfrm>
          <a:prstGeom prst="rect">
            <a:avLst/>
          </a:prstGeom>
        </p:spPr>
        <p:txBody>
          <a:bodyPr wrap="square" lIns="0" tIns="0" rIns="0" bIns="0">
            <a:spAutoFit/>
          </a:bodyPr>
          <a:lstStyle/>
          <a:p>
            <a:r>
              <a:rPr lang="en-US" sz="1300" dirty="0">
                <a:solidFill>
                  <a:schemeClr val="bg1"/>
                </a:solidFill>
              </a:rPr>
              <a:t>/ CONCLUSIONES</a:t>
            </a:r>
          </a:p>
        </p:txBody>
      </p:sp>
    </p:spTree>
    <p:custDataLst>
      <p:tags r:id="rId1"/>
    </p:custDataLst>
    <p:extLst>
      <p:ext uri="{BB962C8B-B14F-4D97-AF65-F5344CB8AC3E}">
        <p14:creationId xmlns:p14="http://schemas.microsoft.com/office/powerpoint/2010/main" val="121990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25"/>
          <p:cNvSpPr txBox="1">
            <a:spLocks/>
          </p:cNvSpPr>
          <p:nvPr/>
        </p:nvSpPr>
        <p:spPr>
          <a:xfrm>
            <a:off x="515764" y="965680"/>
            <a:ext cx="7881937" cy="1801640"/>
          </a:xfrm>
          <a:prstGeom prst="rect">
            <a:avLst/>
          </a:prstGeom>
        </p:spPr>
        <p:txBody>
          <a:bodyPr lIns="0" tIns="0" rIns="0" bIns="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4625" indent="-174625">
              <a:spcBef>
                <a:spcPts val="0"/>
              </a:spcBef>
              <a:buSzPct val="100000"/>
            </a:pPr>
            <a:r>
              <a:rPr lang="es" sz="1500" dirty="0">
                <a:cs typeface="Calibri"/>
              </a:rPr>
              <a:t>Stephen Richards Covey (1997) Los 07 hábitos de la gente altamente efectiva, Estados Unidos.</a:t>
            </a:r>
          </a:p>
          <a:p>
            <a:pPr marL="174625" indent="-174625">
              <a:spcBef>
                <a:spcPts val="0"/>
              </a:spcBef>
              <a:buSzPct val="100000"/>
            </a:pPr>
            <a:r>
              <a:rPr lang="es" sz="1500" dirty="0">
                <a:cs typeface="Calibri"/>
              </a:rPr>
              <a:t>Simon Sinek (2014), Los líderes comen al final, Inglaterra.</a:t>
            </a:r>
          </a:p>
          <a:p>
            <a:pPr marL="174625" indent="-174625">
              <a:spcBef>
                <a:spcPts val="0"/>
              </a:spcBef>
              <a:buSzPct val="100000"/>
            </a:pPr>
            <a:r>
              <a:rPr lang="es" sz="1500" dirty="0">
                <a:cs typeface="Calibri"/>
              </a:rPr>
              <a:t>Robin Sharma (2010), El líder que no tenía cargo, Barcelona, España.</a:t>
            </a:r>
          </a:p>
          <a:p>
            <a:pPr marL="174625" indent="-174625">
              <a:spcBef>
                <a:spcPts val="0"/>
              </a:spcBef>
              <a:buSzPct val="100000"/>
            </a:pPr>
            <a:r>
              <a:rPr lang="es" sz="1500" dirty="0">
                <a:cs typeface="Calibri"/>
              </a:rPr>
              <a:t>Daniel Goleman (2011),Liderazgo: El poder de la inteligencia emocional, Estados Unidos</a:t>
            </a:r>
          </a:p>
          <a:p>
            <a:pPr marL="174625" indent="-174625">
              <a:spcBef>
                <a:spcPts val="0"/>
              </a:spcBef>
              <a:buSzPct val="100000"/>
            </a:pPr>
            <a:endParaRPr lang="es" sz="1500" dirty="0">
              <a:cs typeface="Calibri"/>
            </a:endParaRPr>
          </a:p>
          <a:p>
            <a:pPr marL="174625" indent="-174625">
              <a:spcBef>
                <a:spcPts val="0"/>
              </a:spcBef>
              <a:buSzPct val="100000"/>
            </a:pPr>
            <a:endParaRPr lang="es" sz="1500" dirty="0">
              <a:cs typeface="Calibri"/>
            </a:endParaRPr>
          </a:p>
        </p:txBody>
      </p:sp>
      <p:sp>
        <p:nvSpPr>
          <p:cNvPr id="4" name="Rectangle 5"/>
          <p:cNvSpPr/>
          <p:nvPr/>
        </p:nvSpPr>
        <p:spPr>
          <a:xfrm>
            <a:off x="511154" y="331345"/>
            <a:ext cx="1945800" cy="200055"/>
          </a:xfrm>
          <a:prstGeom prst="rect">
            <a:avLst/>
          </a:prstGeom>
        </p:spPr>
        <p:txBody>
          <a:bodyPr wrap="square" lIns="0" tIns="0" rIns="0" bIns="0">
            <a:spAutoFit/>
          </a:bodyPr>
          <a:lstStyle/>
          <a:p>
            <a:r>
              <a:rPr lang="en-US" sz="1300" dirty="0">
                <a:solidFill>
                  <a:srgbClr val="438AD7"/>
                </a:solidFill>
              </a:rPr>
              <a:t>/ BIBLIOGRAFÍA</a:t>
            </a:r>
          </a:p>
        </p:txBody>
      </p:sp>
    </p:spTree>
    <p:custDataLst>
      <p:tags r:id="rId1"/>
    </p:custDataLst>
    <p:extLst>
      <p:ext uri="{BB962C8B-B14F-4D97-AF65-F5344CB8AC3E}">
        <p14:creationId xmlns:p14="http://schemas.microsoft.com/office/powerpoint/2010/main" val="116785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4" y="970963"/>
            <a:ext cx="7719531" cy="1477328"/>
          </a:xfrm>
          <a:prstGeom prst="rect">
            <a:avLst/>
          </a:prstGeom>
        </p:spPr>
        <p:txBody>
          <a:bodyPr vert="horz" wrap="square" lIns="0" tIns="0" rIns="0" bIns="0" rtlCol="0" anchor="t">
            <a:spAutoFit/>
          </a:bodyPr>
          <a:lstStyle/>
          <a:p>
            <a:pPr marL="185420" indent="-174625">
              <a:buSzPct val="100000"/>
              <a:buFont typeface="Arial" charset="0"/>
              <a:buChar char="•"/>
              <a:tabLst>
                <a:tab pos="120650" algn="l"/>
              </a:tabLst>
            </a:pPr>
            <a:r>
              <a:rPr lang="es-PE" sz="1600" spc="-10" dirty="0">
                <a:cs typeface="Source Sans Pro"/>
              </a:rPr>
              <a:t>Aprenderás cuál es la correcta definición de liderazgo y cómo aplicar esta competencia a tu vida laboral y personal.</a:t>
            </a:r>
            <a:br>
              <a:rPr lang="es-PE" sz="1600" spc="-10" dirty="0">
                <a:cs typeface="Source Sans Pro"/>
              </a:rPr>
            </a:br>
            <a:endParaRPr lang="es-PE" sz="1600" spc="-10">
              <a:cs typeface="Source Sans Pro"/>
            </a:endParaRPr>
          </a:p>
          <a:p>
            <a:pPr marL="185420" indent="-174625">
              <a:buSzPct val="100000"/>
              <a:buFont typeface="Arial" charset="0"/>
              <a:buChar char="•"/>
              <a:tabLst>
                <a:tab pos="120650" algn="l"/>
              </a:tabLst>
            </a:pPr>
            <a:r>
              <a:rPr lang="es-PE" sz="1600" spc="-10" dirty="0">
                <a:cs typeface="Source Sans Pro"/>
              </a:rPr>
              <a:t>Identificarás los correctos hábitos que formarán tu competencia de liderazgo, con ética y con un enfoque humano.</a:t>
            </a:r>
            <a:br>
              <a:rPr lang="es-PE" sz="1600" spc="-10" dirty="0">
                <a:cs typeface="Source Sans Pro"/>
              </a:rPr>
            </a:br>
            <a:endParaRPr lang="es-PE" sz="1600" spc="-10">
              <a:cs typeface="Source Sans Pro"/>
            </a:endParaRPr>
          </a:p>
        </p:txBody>
      </p:sp>
      <p:sp>
        <p:nvSpPr>
          <p:cNvPr id="6" name="Rectangle 5"/>
          <p:cNvSpPr/>
          <p:nvPr/>
        </p:nvSpPr>
        <p:spPr>
          <a:xfrm>
            <a:off x="512024" y="331345"/>
            <a:ext cx="1945800" cy="200055"/>
          </a:xfrm>
          <a:prstGeom prst="rect">
            <a:avLst/>
          </a:prstGeom>
        </p:spPr>
        <p:txBody>
          <a:bodyPr wrap="square" lIns="0" tIns="0" rIns="0" bIns="0">
            <a:spAutoFit/>
          </a:bodyPr>
          <a:lstStyle/>
          <a:p>
            <a:r>
              <a:rPr lang="en-US" sz="1300" dirty="0">
                <a:solidFill>
                  <a:srgbClr val="438AD7"/>
                </a:solidFill>
              </a:rPr>
              <a:t>/ INTRODUCCIÓN</a:t>
            </a:r>
          </a:p>
        </p:txBody>
      </p:sp>
    </p:spTree>
    <p:custDataLst>
      <p:tags r:id="rId1"/>
    </p:custDataLst>
    <p:extLst>
      <p:ext uri="{BB962C8B-B14F-4D97-AF65-F5344CB8AC3E}">
        <p14:creationId xmlns:p14="http://schemas.microsoft.com/office/powerpoint/2010/main" val="378973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angle 3"/>
          <p:cNvSpPr/>
          <p:nvPr/>
        </p:nvSpPr>
        <p:spPr>
          <a:xfrm>
            <a:off x="424252" y="3703125"/>
            <a:ext cx="7966170" cy="480131"/>
          </a:xfrm>
          <a:prstGeom prst="rect">
            <a:avLst/>
          </a:prstGeom>
        </p:spPr>
        <p:txBody>
          <a:bodyPr wrap="square">
            <a:spAutoFit/>
          </a:bodyPr>
          <a:lstStyle/>
          <a:p>
            <a:pPr>
              <a:lnSpc>
                <a:spcPct val="90000"/>
              </a:lnSpc>
              <a:spcBef>
                <a:spcPts val="1000"/>
              </a:spcBef>
              <a:defRPr/>
            </a:pPr>
            <a:r>
              <a:rPr lang="es-PE" sz="2800" b="1" dirty="0">
                <a:solidFill>
                  <a:schemeClr val="bg1"/>
                </a:solidFill>
                <a:latin typeface="Calibri"/>
                <a:cs typeface="Calibri"/>
              </a:rPr>
              <a:t>/ </a:t>
            </a:r>
            <a:r>
              <a:rPr lang="es-PE" sz="2800" b="1" dirty="0" smtClean="0">
                <a:solidFill>
                  <a:schemeClr val="bg1"/>
                </a:solidFill>
                <a:cs typeface="Calibri"/>
              </a:rPr>
              <a:t>LIDERAZGO</a:t>
            </a:r>
            <a:endParaRPr lang="es-ES" sz="1600" dirty="0">
              <a:solidFill>
                <a:schemeClr val="bg1"/>
              </a:solidFill>
              <a:cs typeface="Calibri"/>
            </a:endParaRPr>
          </a:p>
        </p:txBody>
      </p:sp>
    </p:spTree>
    <p:custDataLst>
      <p:tags r:id="rId1"/>
    </p:custDataLst>
    <p:extLst>
      <p:ext uri="{BB962C8B-B14F-4D97-AF65-F5344CB8AC3E}">
        <p14:creationId xmlns:p14="http://schemas.microsoft.com/office/powerpoint/2010/main" val="167716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3807564" cy="738664"/>
          </a:xfrm>
          <a:prstGeom prst="rect">
            <a:avLst/>
          </a:prstGeom>
        </p:spPr>
        <p:txBody>
          <a:bodyPr vert="horz" wrap="square" lIns="0" tIns="0" rIns="0" bIns="0" rtlCol="0" anchor="t">
            <a:spAutoFit/>
          </a:bodyPr>
          <a:lstStyle/>
          <a:p>
            <a:pPr marL="10795">
              <a:buSzPct val="100000"/>
              <a:tabLst>
                <a:tab pos="120650" algn="l"/>
              </a:tabLst>
            </a:pPr>
            <a:r>
              <a:rPr lang="en-US" sz="1600" b="1" spc="-10" dirty="0">
                <a:cs typeface="Source Sans Pro"/>
              </a:rPr>
              <a:t>DEFINICIÓN</a:t>
            </a:r>
            <a:endParaRPr lang="es-ES"/>
          </a:p>
          <a:p>
            <a:pPr marL="10795">
              <a:buSzPct val="100000"/>
              <a:tabLst>
                <a:tab pos="120650" algn="l"/>
              </a:tabLst>
            </a:pPr>
            <a:r>
              <a:rPr lang="es-PE" sz="1600" spc="-10" dirty="0">
                <a:cs typeface="Source Sans Pro"/>
              </a:rPr>
              <a:t>Es la capacidad de fortalecer los lazos de equipos para llegar a los objetivos propuestos</a:t>
            </a:r>
            <a:r>
              <a:rPr lang="en-US" sz="1600" spc="-10" dirty="0">
                <a:cs typeface="Source Sans Pro"/>
              </a:rPr>
              <a:t>.</a:t>
            </a:r>
          </a:p>
        </p:txBody>
      </p:sp>
      <p:sp>
        <p:nvSpPr>
          <p:cNvPr id="6"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a:t>
            </a:r>
            <a:r>
              <a:rPr lang="en-US" sz="1300" dirty="0" smtClean="0">
                <a:solidFill>
                  <a:srgbClr val="438AD7"/>
                </a:solidFill>
              </a:rPr>
              <a:t>LIDERAZGO</a:t>
            </a:r>
            <a:endParaRPr lang="en-US" sz="1300" dirty="0">
              <a:solidFill>
                <a:srgbClr val="438AD7"/>
              </a:solidFill>
            </a:endParaRPr>
          </a:p>
        </p:txBody>
      </p:sp>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47" r="42287"/>
          <a:stretch/>
        </p:blipFill>
        <p:spPr bwMode="auto">
          <a:xfrm>
            <a:off x="4834573" y="922973"/>
            <a:ext cx="3806190" cy="420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ángulo 7"/>
          <p:cNvSpPr/>
          <p:nvPr/>
        </p:nvSpPr>
        <p:spPr>
          <a:xfrm>
            <a:off x="512025" y="3687966"/>
            <a:ext cx="3852862" cy="956773"/>
          </a:xfrm>
          <a:prstGeom prst="rect">
            <a:avLst/>
          </a:prstGeom>
          <a:solidFill>
            <a:schemeClr val="accent4">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wrap="square" lIns="108000" tIns="108000" rIns="108000" bIns="108000">
            <a:spAutoFit/>
          </a:bodyPr>
          <a:lstStyle/>
          <a:p>
            <a:r>
              <a:rPr lang="es-PE" sz="1600" dirty="0">
                <a:solidFill>
                  <a:schemeClr val="tx1"/>
                </a:solidFill>
              </a:rPr>
              <a:t>El liderazgo es la capacidad de inspirar a las personas para que ellas mismas aprecien y desarrollen sus habilidades. </a:t>
            </a:r>
            <a:r>
              <a:rPr lang="es-PE" sz="1600" b="1" dirty="0">
                <a:solidFill>
                  <a:srgbClr val="68529F"/>
                </a:solidFill>
              </a:rPr>
              <a:t>Stephen </a:t>
            </a:r>
            <a:r>
              <a:rPr lang="es-PE" sz="1600" b="1" dirty="0" err="1">
                <a:solidFill>
                  <a:srgbClr val="68529F"/>
                </a:solidFill>
              </a:rPr>
              <a:t>Covey</a:t>
            </a:r>
            <a:r>
              <a:rPr lang="es-PE" sz="1600" b="1" dirty="0">
                <a:solidFill>
                  <a:srgbClr val="68529F"/>
                </a:solidFill>
              </a:rPr>
              <a:t>.</a:t>
            </a:r>
          </a:p>
        </p:txBody>
      </p:sp>
      <p:sp>
        <p:nvSpPr>
          <p:cNvPr id="9" name="Rectángulo 8"/>
          <p:cNvSpPr/>
          <p:nvPr/>
        </p:nvSpPr>
        <p:spPr>
          <a:xfrm>
            <a:off x="512025" y="1899233"/>
            <a:ext cx="3852862" cy="1695437"/>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wrap="square" lIns="108000" tIns="108000" rIns="108000" bIns="108000" anchor="t">
            <a:spAutoFit/>
          </a:bodyPr>
          <a:lstStyle/>
          <a:p>
            <a:r>
              <a:rPr lang="es-PE" sz="1600" dirty="0">
                <a:solidFill>
                  <a:schemeClr val="tx1"/>
                </a:solidFill>
              </a:rPr>
              <a:t>Es la facultad de mejorar a las personas de un área, a través de la guía u orientación de un líder, que se define como aquel que tiene esa capacidad de influencia a través de la cual sus subordinados mejoran sus aptitudes y capacidades. </a:t>
            </a:r>
            <a:r>
              <a:rPr lang="es-PE" sz="1600" b="1" dirty="0">
                <a:solidFill>
                  <a:srgbClr val="0197A7"/>
                </a:solidFill>
              </a:rPr>
              <a:t>John Maxwell</a:t>
            </a:r>
          </a:p>
        </p:txBody>
      </p:sp>
    </p:spTree>
    <p:custDataLst>
      <p:tags r:id="rId1"/>
    </p:custDataLst>
    <p:extLst>
      <p:ext uri="{BB962C8B-B14F-4D97-AF65-F5344CB8AC3E}">
        <p14:creationId xmlns:p14="http://schemas.microsoft.com/office/powerpoint/2010/main" val="207719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3 Diagrama"/>
          <p:cNvGraphicFramePr/>
          <p:nvPr>
            <p:extLst>
              <p:ext uri="{D42A27DB-BD31-4B8C-83A1-F6EECF244321}">
                <p14:modId xmlns:p14="http://schemas.microsoft.com/office/powerpoint/2010/main" val="1391795438"/>
              </p:ext>
            </p:extLst>
          </p:nvPr>
        </p:nvGraphicFramePr>
        <p:xfrm>
          <a:off x="1524000" y="917575"/>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a:t>
            </a:r>
            <a:r>
              <a:rPr lang="en-US" sz="1300" dirty="0" smtClean="0">
                <a:solidFill>
                  <a:srgbClr val="438AD7"/>
                </a:solidFill>
              </a:rPr>
              <a:t>LIDERAZGO</a:t>
            </a:r>
            <a:endParaRPr lang="en-US" sz="1300" dirty="0">
              <a:solidFill>
                <a:srgbClr val="438AD7"/>
              </a:solidFill>
            </a:endParaRPr>
          </a:p>
        </p:txBody>
      </p:sp>
    </p:spTree>
    <p:custDataLst>
      <p:tags r:id="rId1"/>
    </p:custDataLst>
    <p:extLst>
      <p:ext uri="{BB962C8B-B14F-4D97-AF65-F5344CB8AC3E}">
        <p14:creationId xmlns:p14="http://schemas.microsoft.com/office/powerpoint/2010/main" val="19469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8128738" cy="1231106"/>
          </a:xfrm>
          <a:prstGeom prst="rect">
            <a:avLst/>
          </a:prstGeom>
        </p:spPr>
        <p:txBody>
          <a:bodyPr vert="horz" wrap="square" lIns="0" tIns="0" rIns="0" bIns="0" rtlCol="0" anchor="t">
            <a:spAutoFit/>
          </a:bodyPr>
          <a:lstStyle/>
          <a:p>
            <a:pPr marL="10795">
              <a:buSzPct val="100000"/>
              <a:tabLst>
                <a:tab pos="120650" algn="l"/>
              </a:tabLst>
            </a:pPr>
            <a:r>
              <a:rPr lang="en-US" sz="1600" b="1" spc="-10" dirty="0">
                <a:cs typeface="Source Sans Pro"/>
              </a:rPr>
              <a:t>¿CÓMO INFLUYE EL LIDERAZGO PERSONAL EN UNA EMPRESA?</a:t>
            </a:r>
            <a:endParaRPr lang="es-ES"/>
          </a:p>
          <a:p>
            <a:pPr marL="10795">
              <a:buSzPct val="100000"/>
              <a:tabLst>
                <a:tab pos="120650" algn="l"/>
              </a:tabLst>
            </a:pPr>
            <a:r>
              <a:rPr lang="es-PE" sz="1600" spc="-10" dirty="0">
                <a:cs typeface="Source Sans Pro"/>
              </a:rPr>
              <a:t>El liderazgo empresarial consiste en la habilidad y estrategia por medio de las cuales el líder de la empresa es capaz de influir en los demás saludablemente para poder conseguir los objetivos y satisfacer las necesidades de la empresa. Busca desarrollar el máximo potencial en la empresa y los trabajadores. </a:t>
            </a:r>
          </a:p>
        </p:txBody>
      </p:sp>
      <p:graphicFrame>
        <p:nvGraphicFramePr>
          <p:cNvPr id="10" name="2 Diagrama"/>
          <p:cNvGraphicFramePr/>
          <p:nvPr>
            <p:extLst>
              <p:ext uri="{D42A27DB-BD31-4B8C-83A1-F6EECF244321}">
                <p14:modId xmlns:p14="http://schemas.microsoft.com/office/powerpoint/2010/main" val="1385567175"/>
              </p:ext>
            </p:extLst>
          </p:nvPr>
        </p:nvGraphicFramePr>
        <p:xfrm>
          <a:off x="714233" y="2284873"/>
          <a:ext cx="7715534" cy="2968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a:t>
            </a:r>
            <a:r>
              <a:rPr lang="en-US" sz="1300" dirty="0" smtClean="0">
                <a:solidFill>
                  <a:srgbClr val="438AD7"/>
                </a:solidFill>
              </a:rPr>
              <a:t>LIDERAZGO</a:t>
            </a:r>
            <a:endParaRPr lang="en-US" sz="1300" dirty="0">
              <a:solidFill>
                <a:srgbClr val="438AD7"/>
              </a:solidFill>
            </a:endParaRPr>
          </a:p>
        </p:txBody>
      </p:sp>
    </p:spTree>
    <p:custDataLst>
      <p:tags r:id="rId1"/>
    </p:custDataLst>
    <p:extLst>
      <p:ext uri="{BB962C8B-B14F-4D97-AF65-F5344CB8AC3E}">
        <p14:creationId xmlns:p14="http://schemas.microsoft.com/office/powerpoint/2010/main" val="77216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8128738" cy="246221"/>
          </a:xfrm>
          <a:prstGeom prst="rect">
            <a:avLst/>
          </a:prstGeom>
        </p:spPr>
        <p:txBody>
          <a:bodyPr vert="horz" wrap="square" lIns="0" tIns="0" rIns="0" bIns="0" rtlCol="0">
            <a:spAutoFit/>
          </a:bodyPr>
          <a:lstStyle/>
          <a:p>
            <a:pPr marL="11113">
              <a:buSzPct val="100000"/>
              <a:tabLst>
                <a:tab pos="120650" algn="l"/>
              </a:tabLst>
            </a:pPr>
            <a:r>
              <a:rPr lang="en-US" sz="1600" b="1" spc="-10" dirty="0">
                <a:cs typeface="Source Sans Pro"/>
              </a:rPr>
              <a:t>CARACTERÍSTICAS DEL LÍDER PARA SER ALTAMENTE EFECTIVO</a:t>
            </a:r>
          </a:p>
        </p:txBody>
      </p:sp>
      <p:graphicFrame>
        <p:nvGraphicFramePr>
          <p:cNvPr id="5" name="3 Marcador de contenido"/>
          <p:cNvGraphicFramePr>
            <a:graphicFrameLocks/>
          </p:cNvGraphicFramePr>
          <p:nvPr>
            <p:extLst>
              <p:ext uri="{D42A27DB-BD31-4B8C-83A1-F6EECF244321}">
                <p14:modId xmlns:p14="http://schemas.microsoft.com/office/powerpoint/2010/main" val="1080832387"/>
              </p:ext>
            </p:extLst>
          </p:nvPr>
        </p:nvGraphicFramePr>
        <p:xfrm>
          <a:off x="761297" y="1464628"/>
          <a:ext cx="7621407" cy="37631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11 CuadroTexto"/>
          <p:cNvSpPr txBox="1"/>
          <p:nvPr/>
        </p:nvSpPr>
        <p:spPr>
          <a:xfrm>
            <a:off x="4065574" y="3366564"/>
            <a:ext cx="1012852" cy="338554"/>
          </a:xfrm>
          <a:prstGeom prst="rect">
            <a:avLst/>
          </a:prstGeom>
          <a:noFill/>
        </p:spPr>
        <p:txBody>
          <a:bodyPr wrap="square" lIns="91440" tIns="45720" rIns="91440" bIns="45720" rtlCol="0" anchor="t">
            <a:spAutoFit/>
          </a:bodyPr>
          <a:lstStyle/>
          <a:p>
            <a:pPr algn="ctr"/>
            <a:r>
              <a:rPr lang="es-PE" sz="1600" b="1" dirty="0"/>
              <a:t>LÍDER</a:t>
            </a:r>
          </a:p>
        </p:txBody>
      </p:sp>
      <p:sp>
        <p:nvSpPr>
          <p:cNvPr id="9"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a:t>
            </a:r>
            <a:r>
              <a:rPr lang="en-US" sz="1300" dirty="0" smtClean="0">
                <a:solidFill>
                  <a:srgbClr val="438AD7"/>
                </a:solidFill>
              </a:rPr>
              <a:t>LIDERAZGO</a:t>
            </a:r>
            <a:endParaRPr lang="en-US" sz="1300" dirty="0">
              <a:solidFill>
                <a:srgbClr val="438AD7"/>
              </a:solidFill>
            </a:endParaRPr>
          </a:p>
        </p:txBody>
      </p:sp>
    </p:spTree>
    <p:custDataLst>
      <p:tags r:id="rId1"/>
    </p:custDataLst>
    <p:extLst>
      <p:ext uri="{BB962C8B-B14F-4D97-AF65-F5344CB8AC3E}">
        <p14:creationId xmlns:p14="http://schemas.microsoft.com/office/powerpoint/2010/main" val="147905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angle 3"/>
          <p:cNvSpPr/>
          <p:nvPr/>
        </p:nvSpPr>
        <p:spPr>
          <a:xfrm>
            <a:off x="424252" y="3703125"/>
            <a:ext cx="7966170" cy="867930"/>
          </a:xfrm>
          <a:prstGeom prst="rect">
            <a:avLst/>
          </a:prstGeom>
        </p:spPr>
        <p:txBody>
          <a:bodyPr wrap="square">
            <a:spAutoFit/>
          </a:bodyPr>
          <a:lstStyle/>
          <a:p>
            <a:pPr lvl="0">
              <a:lnSpc>
                <a:spcPct val="90000"/>
              </a:lnSpc>
              <a:spcBef>
                <a:spcPts val="1000"/>
              </a:spcBef>
              <a:defRPr/>
            </a:pPr>
            <a:r>
              <a:rPr lang="es-PE" sz="2800" b="1" dirty="0">
                <a:solidFill>
                  <a:schemeClr val="bg1"/>
                </a:solidFill>
                <a:latin typeface="Calibri"/>
                <a:cs typeface="Calibri"/>
              </a:rPr>
              <a:t>/ </a:t>
            </a:r>
            <a:r>
              <a:rPr lang="es-PE" sz="2800" b="1" dirty="0">
                <a:solidFill>
                  <a:schemeClr val="bg1"/>
                </a:solidFill>
                <a:cs typeface="Calibri"/>
              </a:rPr>
              <a:t>07 HÁBITOS DE LAS PERSONAS ALTAMENTE</a:t>
            </a:r>
            <a:br>
              <a:rPr lang="es-PE" sz="2800" b="1" dirty="0">
                <a:solidFill>
                  <a:schemeClr val="bg1"/>
                </a:solidFill>
                <a:cs typeface="Calibri"/>
              </a:rPr>
            </a:br>
            <a:r>
              <a:rPr lang="es-PE" sz="2800" b="1" dirty="0">
                <a:solidFill>
                  <a:schemeClr val="bg1"/>
                </a:solidFill>
                <a:cs typeface="Calibri"/>
              </a:rPr>
              <a:t>   EFECTIVAS</a:t>
            </a:r>
          </a:p>
        </p:txBody>
      </p:sp>
    </p:spTree>
    <p:custDataLst>
      <p:tags r:id="rId1"/>
    </p:custDataLst>
    <p:extLst>
      <p:ext uri="{BB962C8B-B14F-4D97-AF65-F5344CB8AC3E}">
        <p14:creationId xmlns:p14="http://schemas.microsoft.com/office/powerpoint/2010/main" val="7785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025" y="970963"/>
            <a:ext cx="3807564" cy="3693319"/>
          </a:xfrm>
          <a:prstGeom prst="rect">
            <a:avLst/>
          </a:prstGeom>
        </p:spPr>
        <p:txBody>
          <a:bodyPr vert="horz" wrap="square" lIns="0" tIns="0" rIns="0" bIns="0" rtlCol="0" anchor="t">
            <a:spAutoFit/>
          </a:bodyPr>
          <a:lstStyle/>
          <a:p>
            <a:pPr marL="10795">
              <a:buSzPct val="100000"/>
              <a:tabLst>
                <a:tab pos="120650" algn="l"/>
              </a:tabLst>
            </a:pPr>
            <a:r>
              <a:rPr lang="en-US" sz="1600" b="1" spc="-10" dirty="0">
                <a:cs typeface="Source Sans Pro"/>
              </a:rPr>
              <a:t>PRIMER HÁBITO – SER PROACTIVO</a:t>
            </a:r>
            <a:endParaRPr lang="es-ES"/>
          </a:p>
          <a:p>
            <a:pPr marL="182245" indent="-171450">
              <a:buSzPct val="100000"/>
              <a:buFont typeface="Arial" charset="0"/>
              <a:buChar char="•"/>
              <a:tabLst>
                <a:tab pos="120650" algn="l"/>
              </a:tabLst>
            </a:pPr>
            <a:r>
              <a:rPr lang="es-PE" sz="1600" spc="-10" dirty="0">
                <a:cs typeface="Source Sans Pro"/>
              </a:rPr>
              <a:t>Cada situación que vivimos implica una elección, lo que nos concede una oportunidad perfecta para pensar las cosas de forma diferente y producir nuevos resultados positivos.</a:t>
            </a:r>
          </a:p>
          <a:p>
            <a:pPr marL="182245" indent="-171450">
              <a:buSzPct val="100000"/>
              <a:buFont typeface="Arial" charset="0"/>
              <a:buChar char="•"/>
              <a:tabLst>
                <a:tab pos="120650" algn="l"/>
              </a:tabLst>
            </a:pPr>
            <a:endParaRPr lang="es-PE" sz="1600" spc="-10" dirty="0">
              <a:cs typeface="Source Sans Pro"/>
            </a:endParaRPr>
          </a:p>
          <a:p>
            <a:pPr marL="182245" indent="-171450">
              <a:buSzPct val="100000"/>
              <a:buFont typeface="Arial" charset="0"/>
              <a:buChar char="•"/>
              <a:tabLst>
                <a:tab pos="120650" algn="l"/>
              </a:tabLst>
            </a:pPr>
            <a:r>
              <a:rPr lang="es-PE" sz="1600" spc="-10" dirty="0">
                <a:cs typeface="Source Sans Pro"/>
              </a:rPr>
              <a:t>Las personas proactivas no pierden el tiempo preocupándose por aquellas circunstancias sobre las que no tienen control, lo emplean en aquellas cosas sobre las que tienen influencia. Los reactivos por el contrario tienden a centrar sus esfuerzos en aquellas situaciones sobre las que no tienen control.</a:t>
            </a:r>
          </a:p>
        </p:txBody>
      </p:sp>
      <p:sp>
        <p:nvSpPr>
          <p:cNvPr id="6" name="Rectangle 5"/>
          <p:cNvSpPr/>
          <p:nvPr/>
        </p:nvSpPr>
        <p:spPr>
          <a:xfrm>
            <a:off x="512023" y="331345"/>
            <a:ext cx="3914061" cy="200055"/>
          </a:xfrm>
          <a:prstGeom prst="rect">
            <a:avLst/>
          </a:prstGeom>
        </p:spPr>
        <p:txBody>
          <a:bodyPr wrap="square" lIns="0" tIns="0" rIns="0" bIns="0">
            <a:spAutoFit/>
          </a:bodyPr>
          <a:lstStyle/>
          <a:p>
            <a:r>
              <a:rPr lang="en-US" sz="1300" dirty="0">
                <a:solidFill>
                  <a:srgbClr val="438AD7"/>
                </a:solidFill>
              </a:rPr>
              <a:t>/ 07 HÁBITOS DE LAS PERSONAS ALTAMENTE EFECTIVAS</a:t>
            </a:r>
          </a:p>
        </p:txBody>
      </p:sp>
      <p:pic>
        <p:nvPicPr>
          <p:cNvPr id="2" name="Imagen 1"/>
          <p:cNvPicPr>
            <a:picLocks noChangeAspect="1"/>
          </p:cNvPicPr>
          <p:nvPr/>
        </p:nvPicPr>
        <p:blipFill rotWithShape="1">
          <a:blip r:embed="rId4">
            <a:extLst>
              <a:ext uri="{BEBA8EAE-BF5A-486C-A8C5-ECC9F3942E4B}">
                <a14:imgProps xmlns:a14="http://schemas.microsoft.com/office/drawing/2010/main">
                  <a14:imgLayer r:embed="rId5">
                    <a14:imgEffect>
                      <a14:artisticCrisscrossEtching trans="66000" pressure="19"/>
                    </a14:imgEffect>
                  </a14:imgLayer>
                </a14:imgProps>
              </a:ext>
              <a:ext uri="{28A0092B-C50C-407E-A947-70E740481C1C}">
                <a14:useLocalDpi xmlns:a14="http://schemas.microsoft.com/office/drawing/2010/main" val="0"/>
              </a:ext>
            </a:extLst>
          </a:blip>
          <a:srcRect l="14772" r="13793"/>
          <a:stretch/>
        </p:blipFill>
        <p:spPr>
          <a:xfrm>
            <a:off x="4824412" y="912813"/>
            <a:ext cx="3816351" cy="4284662"/>
          </a:xfrm>
          <a:prstGeom prst="rect">
            <a:avLst/>
          </a:prstGeom>
        </p:spPr>
      </p:pic>
      <p:sp>
        <p:nvSpPr>
          <p:cNvPr id="3" name="CuadroTexto 2"/>
          <p:cNvSpPr txBox="1"/>
          <p:nvPr/>
        </p:nvSpPr>
        <p:spPr>
          <a:xfrm>
            <a:off x="4954587" y="4175416"/>
            <a:ext cx="3373120" cy="986837"/>
          </a:xfrm>
          <a:prstGeom prst="rect">
            <a:avLst/>
          </a:prstGeom>
        </p:spPr>
        <p:txBody>
          <a:bodyPr wrap="square" lIns="91425" tIns="91425" rIns="91425" bIns="91425" rtlCol="0" anchor="t" anchorCtr="0">
            <a:noAutofit/>
          </a:bodyPr>
          <a:lstStyle/>
          <a:p>
            <a:pPr algn="ctr">
              <a:spcBef>
                <a:spcPts val="0"/>
              </a:spcBef>
              <a:buSzPct val="100000"/>
            </a:pPr>
            <a:r>
              <a:rPr lang="es-PE" sz="2000" b="1" i="1" dirty="0" smtClean="0">
                <a:solidFill>
                  <a:srgbClr val="FFC000"/>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CAPACIDAD DE ASUMIR NUEVOS RETOS BASÁNDONOS EN LA LIBERTAD INDIVIDUAL</a:t>
            </a:r>
            <a:endParaRPr lang="es-PE" sz="2000" b="1" i="1" dirty="0" smtClean="0">
              <a:solidFill>
                <a:srgbClr val="FFC000"/>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spTree>
    <p:custDataLst>
      <p:tags r:id="rId1"/>
    </p:custDataLst>
    <p:extLst>
      <p:ext uri="{BB962C8B-B14F-4D97-AF65-F5344CB8AC3E}">
        <p14:creationId xmlns:p14="http://schemas.microsoft.com/office/powerpoint/2010/main" val="26467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lIns="91425" tIns="91425" rIns="91425" bIns="91425" anchor="t" anchorCtr="0">
        <a:noAutofit/>
      </a:bodyPr>
      <a:lstStyle>
        <a:defPPr marL="174625" indent="-174625">
          <a:spcBef>
            <a:spcPts val="0"/>
          </a:spcBef>
          <a:buSzPct val="100000"/>
          <a:defRPr sz="1500" dirty="0" smtClean="0">
            <a:latin typeface="Calibri"/>
            <a:cs typeface="Calibri"/>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6471</TotalTime>
  <Words>1223</Words>
  <Application>Microsoft Office PowerPoint</Application>
  <PresentationFormat>Presentación en pantalla (16:10)</PresentationFormat>
  <Paragraphs>116</Paragraphs>
  <Slides>18</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Calibri</vt:lpstr>
      <vt:lpstr>Calibri Light</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keywords>SCG</cp:keywords>
  <cp:lastModifiedBy>Pamela Marcela Raffo Carbajal</cp:lastModifiedBy>
  <cp:revision>508</cp:revision>
  <cp:lastPrinted>2018-01-16T21:42:59Z</cp:lastPrinted>
  <dcterms:created xsi:type="dcterms:W3CDTF">2016-10-06T14:52:02Z</dcterms:created>
  <dcterms:modified xsi:type="dcterms:W3CDTF">2022-11-18T18:01:36Z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